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4"/>
  </p:notesMasterIdLst>
  <p:handoutMasterIdLst>
    <p:handoutMasterId r:id="rId55"/>
  </p:handoutMasterIdLst>
  <p:sldIdLst>
    <p:sldId id="256" r:id="rId5"/>
    <p:sldId id="1873" r:id="rId6"/>
    <p:sldId id="1888" r:id="rId7"/>
    <p:sldId id="380" r:id="rId8"/>
    <p:sldId id="1871" r:id="rId9"/>
    <p:sldId id="1462" r:id="rId10"/>
    <p:sldId id="1463" r:id="rId11"/>
    <p:sldId id="1464" r:id="rId12"/>
    <p:sldId id="1465" r:id="rId13"/>
    <p:sldId id="1466" r:id="rId14"/>
    <p:sldId id="1467" r:id="rId15"/>
    <p:sldId id="1468" r:id="rId16"/>
    <p:sldId id="1469" r:id="rId17"/>
    <p:sldId id="1470" r:id="rId18"/>
    <p:sldId id="1461" r:id="rId19"/>
    <p:sldId id="1471" r:id="rId20"/>
    <p:sldId id="1866" r:id="rId21"/>
    <p:sldId id="1472" r:id="rId22"/>
    <p:sldId id="1885" r:id="rId23"/>
    <p:sldId id="1867" r:id="rId24"/>
    <p:sldId id="1497" r:id="rId25"/>
    <p:sldId id="1498" r:id="rId26"/>
    <p:sldId id="1499" r:id="rId27"/>
    <p:sldId id="1500" r:id="rId28"/>
    <p:sldId id="1886" r:id="rId29"/>
    <p:sldId id="1481" r:id="rId30"/>
    <p:sldId id="1868" r:id="rId31"/>
    <p:sldId id="1496" r:id="rId32"/>
    <p:sldId id="1501" r:id="rId33"/>
    <p:sldId id="1697" r:id="rId34"/>
    <p:sldId id="1869" r:id="rId35"/>
    <p:sldId id="1502" r:id="rId36"/>
    <p:sldId id="1495" r:id="rId37"/>
    <p:sldId id="1492" r:id="rId38"/>
    <p:sldId id="1870" r:id="rId39"/>
    <p:sldId id="1491" r:id="rId40"/>
    <p:sldId id="1490" r:id="rId41"/>
    <p:sldId id="1489" r:id="rId42"/>
    <p:sldId id="1488" r:id="rId43"/>
    <p:sldId id="1486" r:id="rId44"/>
    <p:sldId id="1879" r:id="rId45"/>
    <p:sldId id="1880" r:id="rId46"/>
    <p:sldId id="1881" r:id="rId47"/>
    <p:sldId id="1882" r:id="rId48"/>
    <p:sldId id="1883" r:id="rId49"/>
    <p:sldId id="1884" r:id="rId50"/>
    <p:sldId id="1877" r:id="rId51"/>
    <p:sldId id="1503" r:id="rId52"/>
    <p:sldId id="1887" r:id="rId5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000000"/>
    <a:srgbClr val="ABABAB"/>
    <a:srgbClr val="EBEBEB"/>
    <a:srgbClr val="59B4D9"/>
    <a:srgbClr val="FFFFFF"/>
    <a:srgbClr val="FFF100"/>
    <a:srgbClr val="75757A"/>
    <a:srgbClr val="3C3C41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D38D2-D234-4AA1-90F6-A28985461A9F}" v="379" dt="2020-07-14T17:26:54.701"/>
    <p1510:client id="{81481974-B017-4137-A403-FEC82D88473E}" v="431" dt="2020-07-15T15:54:19.738"/>
    <p1510:client id="{8D87E894-D9A3-4134-BBA0-E7BF0CE756E0}" v="13" dt="2020-07-14T17:33:19.794"/>
    <p1510:client id="{ED7BFDCB-299C-4876-B11F-CB3C9FF7F018}" v="23" dt="2020-07-15T15:41:27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isha Rynjah [Chillibreeze]" userId="661f8fbd-f985-4a9b-ba91-9d63a69eeb98" providerId="ADAL" clId="{29DACB08-9BF0-4F56-9AFC-E5132B198CB7}"/>
    <pc:docChg chg="custSel modSld">
      <pc:chgData name="Banisha Rynjah [Chillibreeze]" userId="661f8fbd-f985-4a9b-ba91-9d63a69eeb98" providerId="ADAL" clId="{29DACB08-9BF0-4F56-9AFC-E5132B198CB7}" dt="2020-07-11T04:05:54.344" v="45" actId="12788"/>
      <pc:docMkLst>
        <pc:docMk/>
      </pc:docMkLst>
      <pc:sldChg chg="addSp delSp modSp mod">
        <pc:chgData name="Banisha Rynjah [Chillibreeze]" userId="661f8fbd-f985-4a9b-ba91-9d63a69eeb98" providerId="ADAL" clId="{29DACB08-9BF0-4F56-9AFC-E5132B198CB7}" dt="2020-07-11T04:02:18.840" v="2"/>
        <pc:sldMkLst>
          <pc:docMk/>
          <pc:sldMk cId="3547663017" sldId="1486"/>
        </pc:sldMkLst>
        <pc:spChg chg="add mod">
          <ac:chgData name="Banisha Rynjah [Chillibreeze]" userId="661f8fbd-f985-4a9b-ba91-9d63a69eeb98" providerId="ADAL" clId="{29DACB08-9BF0-4F56-9AFC-E5132B198CB7}" dt="2020-07-11T04:02:18.840" v="2"/>
          <ac:spMkLst>
            <pc:docMk/>
            <pc:sldMk cId="3547663017" sldId="1486"/>
            <ac:spMk id="4" creationId="{08E384C3-AE6D-4216-8A4A-DBE5F44E4EFF}"/>
          </ac:spMkLst>
        </pc:spChg>
        <pc:picChg chg="add del mod">
          <ac:chgData name="Banisha Rynjah [Chillibreeze]" userId="661f8fbd-f985-4a9b-ba91-9d63a69eeb98" providerId="ADAL" clId="{29DACB08-9BF0-4F56-9AFC-E5132B198CB7}" dt="2020-07-11T04:02:09.503" v="1" actId="478"/>
          <ac:picMkLst>
            <pc:docMk/>
            <pc:sldMk cId="3547663017" sldId="1486"/>
            <ac:picMk id="3" creationId="{527E031D-546A-4C1C-A234-5D77B590DECA}"/>
          </ac:picMkLst>
        </pc:picChg>
      </pc:sldChg>
      <pc:sldChg chg="addSp modSp mod">
        <pc:chgData name="Banisha Rynjah [Chillibreeze]" userId="661f8fbd-f985-4a9b-ba91-9d63a69eeb98" providerId="ADAL" clId="{29DACB08-9BF0-4F56-9AFC-E5132B198CB7}" dt="2020-07-11T04:05:54.344" v="45" actId="12788"/>
        <pc:sldMkLst>
          <pc:docMk/>
          <pc:sldMk cId="1716282814" sldId="1503"/>
        </pc:sldMkLst>
        <pc:grpChg chg="mod">
          <ac:chgData name="Banisha Rynjah [Chillibreeze]" userId="661f8fbd-f985-4a9b-ba91-9d63a69eeb98" providerId="ADAL" clId="{29DACB08-9BF0-4F56-9AFC-E5132B198CB7}" dt="2020-07-11T04:02:47.707" v="7" actId="12788"/>
          <ac:grpSpMkLst>
            <pc:docMk/>
            <pc:sldMk cId="1716282814" sldId="1503"/>
            <ac:grpSpMk id="24" creationId="{9F753A7D-DE02-4718-8A42-E15E6A0A1AE4}"/>
          </ac:grpSpMkLst>
        </pc:grpChg>
        <pc:grpChg chg="mod">
          <ac:chgData name="Banisha Rynjah [Chillibreeze]" userId="661f8fbd-f985-4a9b-ba91-9d63a69eeb98" providerId="ADAL" clId="{29DACB08-9BF0-4F56-9AFC-E5132B198CB7}" dt="2020-07-11T04:03:08.789" v="13" actId="12789"/>
          <ac:grpSpMkLst>
            <pc:docMk/>
            <pc:sldMk cId="1716282814" sldId="1503"/>
            <ac:grpSpMk id="27" creationId="{7B2773A1-F0E7-4FC2-A91C-A2C496B45224}"/>
          </ac:grpSpMkLst>
        </pc:grpChg>
        <pc:grpChg chg="mod">
          <ac:chgData name="Banisha Rynjah [Chillibreeze]" userId="661f8fbd-f985-4a9b-ba91-9d63a69eeb98" providerId="ADAL" clId="{29DACB08-9BF0-4F56-9AFC-E5132B198CB7}" dt="2020-07-11T04:03:23.790" v="20" actId="12788"/>
          <ac:grpSpMkLst>
            <pc:docMk/>
            <pc:sldMk cId="1716282814" sldId="1503"/>
            <ac:grpSpMk id="30" creationId="{FAF2805B-4D6F-4862-AD80-90935FB52615}"/>
          </ac:grpSpMkLst>
        </pc:grpChg>
        <pc:grpChg chg="mod">
          <ac:chgData name="Banisha Rynjah [Chillibreeze]" userId="661f8fbd-f985-4a9b-ba91-9d63a69eeb98" providerId="ADAL" clId="{29DACB08-9BF0-4F56-9AFC-E5132B198CB7}" dt="2020-07-11T04:03:40.116" v="26" actId="12788"/>
          <ac:grpSpMkLst>
            <pc:docMk/>
            <pc:sldMk cId="1716282814" sldId="1503"/>
            <ac:grpSpMk id="33" creationId="{E53E4786-5BDC-43DE-893B-87396A585DA5}"/>
          </ac:grpSpMkLst>
        </pc:grpChg>
        <pc:grpChg chg="mod">
          <ac:chgData name="Banisha Rynjah [Chillibreeze]" userId="661f8fbd-f985-4a9b-ba91-9d63a69eeb98" providerId="ADAL" clId="{29DACB08-9BF0-4F56-9AFC-E5132B198CB7}" dt="2020-07-11T04:04:01.313" v="32" actId="12788"/>
          <ac:grpSpMkLst>
            <pc:docMk/>
            <pc:sldMk cId="1716282814" sldId="1503"/>
            <ac:grpSpMk id="36" creationId="{C19FAF39-0F11-4A5F-822E-F5B9F55B5280}"/>
          </ac:grpSpMkLst>
        </pc:grpChg>
        <pc:grpChg chg="mod">
          <ac:chgData name="Banisha Rynjah [Chillibreeze]" userId="661f8fbd-f985-4a9b-ba91-9d63a69eeb98" providerId="ADAL" clId="{29DACB08-9BF0-4F56-9AFC-E5132B198CB7}" dt="2020-07-11T04:04:59.588" v="39" actId="12788"/>
          <ac:grpSpMkLst>
            <pc:docMk/>
            <pc:sldMk cId="1716282814" sldId="1503"/>
            <ac:grpSpMk id="39" creationId="{72D8C6F6-6C9D-422A-8448-85EFECEC37E2}"/>
          </ac:grpSpMkLst>
        </pc:grpChg>
        <pc:grpChg chg="mod">
          <ac:chgData name="Banisha Rynjah [Chillibreeze]" userId="661f8fbd-f985-4a9b-ba91-9d63a69eeb98" providerId="ADAL" clId="{29DACB08-9BF0-4F56-9AFC-E5132B198CB7}" dt="2020-07-11T04:05:54.344" v="45" actId="12788"/>
          <ac:grpSpMkLst>
            <pc:docMk/>
            <pc:sldMk cId="1716282814" sldId="1503"/>
            <ac:grpSpMk id="42" creationId="{649A89F7-6CC1-40A7-9629-539756C93C91}"/>
          </ac:grpSpMkLst>
        </pc:grpChg>
        <pc:picChg chg="add mod">
          <ac:chgData name="Banisha Rynjah [Chillibreeze]" userId="661f8fbd-f985-4a9b-ba91-9d63a69eeb98" providerId="ADAL" clId="{29DACB08-9BF0-4F56-9AFC-E5132B198CB7}" dt="2020-07-11T04:02:47.707" v="7" actId="12788"/>
          <ac:picMkLst>
            <pc:docMk/>
            <pc:sldMk cId="1716282814" sldId="1503"/>
            <ac:picMk id="65" creationId="{78151875-7280-47B0-BF8D-50D29B82B987}"/>
          </ac:picMkLst>
        </pc:picChg>
        <pc:picChg chg="add mod">
          <ac:chgData name="Banisha Rynjah [Chillibreeze]" userId="661f8fbd-f985-4a9b-ba91-9d63a69eeb98" providerId="ADAL" clId="{29DACB08-9BF0-4F56-9AFC-E5132B198CB7}" dt="2020-07-11T04:03:08.789" v="13" actId="12789"/>
          <ac:picMkLst>
            <pc:docMk/>
            <pc:sldMk cId="1716282814" sldId="1503"/>
            <ac:picMk id="66" creationId="{4C568CD8-7C57-446D-B4BF-2DCF136F5DE2}"/>
          </ac:picMkLst>
        </pc:picChg>
        <pc:picChg chg="add mod">
          <ac:chgData name="Banisha Rynjah [Chillibreeze]" userId="661f8fbd-f985-4a9b-ba91-9d63a69eeb98" providerId="ADAL" clId="{29DACB08-9BF0-4F56-9AFC-E5132B198CB7}" dt="2020-07-11T04:03:23.790" v="20" actId="12788"/>
          <ac:picMkLst>
            <pc:docMk/>
            <pc:sldMk cId="1716282814" sldId="1503"/>
            <ac:picMk id="67" creationId="{23FB76BD-4778-413E-85F2-8D5F87A51E85}"/>
          </ac:picMkLst>
        </pc:picChg>
        <pc:picChg chg="add mod">
          <ac:chgData name="Banisha Rynjah [Chillibreeze]" userId="661f8fbd-f985-4a9b-ba91-9d63a69eeb98" providerId="ADAL" clId="{29DACB08-9BF0-4F56-9AFC-E5132B198CB7}" dt="2020-07-11T04:03:40.116" v="26" actId="12788"/>
          <ac:picMkLst>
            <pc:docMk/>
            <pc:sldMk cId="1716282814" sldId="1503"/>
            <ac:picMk id="68" creationId="{935B979A-B6F2-40FE-A104-DA4139D96B39}"/>
          </ac:picMkLst>
        </pc:picChg>
        <pc:picChg chg="add mod">
          <ac:chgData name="Banisha Rynjah [Chillibreeze]" userId="661f8fbd-f985-4a9b-ba91-9d63a69eeb98" providerId="ADAL" clId="{29DACB08-9BF0-4F56-9AFC-E5132B198CB7}" dt="2020-07-11T04:04:01.313" v="32" actId="12788"/>
          <ac:picMkLst>
            <pc:docMk/>
            <pc:sldMk cId="1716282814" sldId="1503"/>
            <ac:picMk id="69" creationId="{CD21FE3F-FC71-4230-87BC-CFD0D53DD458}"/>
          </ac:picMkLst>
        </pc:picChg>
        <pc:picChg chg="add mod">
          <ac:chgData name="Banisha Rynjah [Chillibreeze]" userId="661f8fbd-f985-4a9b-ba91-9d63a69eeb98" providerId="ADAL" clId="{29DACB08-9BF0-4F56-9AFC-E5132B198CB7}" dt="2020-07-11T04:04:59.588" v="39" actId="12788"/>
          <ac:picMkLst>
            <pc:docMk/>
            <pc:sldMk cId="1716282814" sldId="1503"/>
            <ac:picMk id="70" creationId="{D46D6DC2-6B46-4387-B0FE-2FE4ACDE2DD7}"/>
          </ac:picMkLst>
        </pc:picChg>
        <pc:picChg chg="add mod">
          <ac:chgData name="Banisha Rynjah [Chillibreeze]" userId="661f8fbd-f985-4a9b-ba91-9d63a69eeb98" providerId="ADAL" clId="{29DACB08-9BF0-4F56-9AFC-E5132B198CB7}" dt="2020-07-11T04:05:54.344" v="45" actId="12788"/>
          <ac:picMkLst>
            <pc:docMk/>
            <pc:sldMk cId="1716282814" sldId="1503"/>
            <ac:picMk id="71" creationId="{B912E12A-A90C-4E41-861F-38AB1354CE00}"/>
          </ac:picMkLst>
        </pc:picChg>
      </pc:sldChg>
    </pc:docChg>
  </pc:docChgLst>
  <pc:docChgLst>
    <pc:chgData name="Robert [Chillibreeze]" userId="8fe5ebfe-980d-441d-bbff-8c5265b810b8" providerId="ADAL" clId="{3B6A2287-DB69-4490-8B72-D8E377140812}"/>
    <pc:docChg chg="undo custSel modSld">
      <pc:chgData name="Robert [Chillibreeze]" userId="8fe5ebfe-980d-441d-bbff-8c5265b810b8" providerId="ADAL" clId="{3B6A2287-DB69-4490-8B72-D8E377140812}" dt="2020-07-14T12:22:10.572" v="2682" actId="962"/>
      <pc:docMkLst>
        <pc:docMk/>
      </pc:docMkLst>
      <pc:sldChg chg="modSp mod">
        <pc:chgData name="Robert [Chillibreeze]" userId="8fe5ebfe-980d-441d-bbff-8c5265b810b8" providerId="ADAL" clId="{3B6A2287-DB69-4490-8B72-D8E377140812}" dt="2020-07-14T11:39:10.906" v="89" actId="962"/>
        <pc:sldMkLst>
          <pc:docMk/>
          <pc:sldMk cId="3867718353" sldId="380"/>
        </pc:sldMkLst>
        <pc:picChg chg="mod">
          <ac:chgData name="Robert [Chillibreeze]" userId="8fe5ebfe-980d-441d-bbff-8c5265b810b8" providerId="ADAL" clId="{3B6A2287-DB69-4490-8B72-D8E377140812}" dt="2020-07-14T11:39:10.906" v="89" actId="962"/>
          <ac:picMkLst>
            <pc:docMk/>
            <pc:sldMk cId="3867718353" sldId="380"/>
            <ac:picMk id="97" creationId="{34513788-E270-470C-9BDF-7EB1320D86A6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40:59.406" v="141" actId="962"/>
        <pc:sldMkLst>
          <pc:docMk/>
          <pc:sldMk cId="3501102590" sldId="1465"/>
        </pc:sldMkLst>
        <pc:picChg chg="mod">
          <ac:chgData name="Robert [Chillibreeze]" userId="8fe5ebfe-980d-441d-bbff-8c5265b810b8" providerId="ADAL" clId="{3B6A2287-DB69-4490-8B72-D8E377140812}" dt="2020-07-14T11:40:59.406" v="141" actId="962"/>
          <ac:picMkLst>
            <pc:docMk/>
            <pc:sldMk cId="3501102590" sldId="1465"/>
            <ac:picMk id="4" creationId="{1873EDCC-1A33-4CA2-973F-D0E653041B0B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51:37.372" v="838" actId="962"/>
        <pc:sldMkLst>
          <pc:docMk/>
          <pc:sldMk cId="1885573179" sldId="1466"/>
        </pc:sldMkLst>
        <pc:picChg chg="mod">
          <ac:chgData name="Robert [Chillibreeze]" userId="8fe5ebfe-980d-441d-bbff-8c5265b810b8" providerId="ADAL" clId="{3B6A2287-DB69-4490-8B72-D8E377140812}" dt="2020-07-14T11:50:52.238" v="710" actId="962"/>
          <ac:picMkLst>
            <pc:docMk/>
            <pc:sldMk cId="1885573179" sldId="1466"/>
            <ac:picMk id="23" creationId="{F8098FF0-FF96-4857-AAAE-824A83BE6523}"/>
          </ac:picMkLst>
        </pc:picChg>
        <pc:picChg chg="mod">
          <ac:chgData name="Robert [Chillibreeze]" userId="8fe5ebfe-980d-441d-bbff-8c5265b810b8" providerId="ADAL" clId="{3B6A2287-DB69-4490-8B72-D8E377140812}" dt="2020-07-14T11:51:37.372" v="838" actId="962"/>
          <ac:picMkLst>
            <pc:docMk/>
            <pc:sldMk cId="1885573179" sldId="1466"/>
            <ac:picMk id="26" creationId="{764C783D-8CE7-4CF1-AE84-302455D83E6F}"/>
          </ac:picMkLst>
        </pc:picChg>
      </pc:sldChg>
      <pc:sldChg chg="addSp delSp modSp mod">
        <pc:chgData name="Robert [Chillibreeze]" userId="8fe5ebfe-980d-441d-bbff-8c5265b810b8" providerId="ADAL" clId="{3B6A2287-DB69-4490-8B72-D8E377140812}" dt="2020-07-14T12:20:42.605" v="2678" actId="962"/>
        <pc:sldMkLst>
          <pc:docMk/>
          <pc:sldMk cId="2475363482" sldId="1467"/>
        </pc:sldMkLst>
        <pc:picChg chg="add del mod">
          <ac:chgData name="Robert [Chillibreeze]" userId="8fe5ebfe-980d-441d-bbff-8c5265b810b8" providerId="ADAL" clId="{3B6A2287-DB69-4490-8B72-D8E377140812}" dt="2020-07-14T12:14:05.796" v="2214" actId="478"/>
          <ac:picMkLst>
            <pc:docMk/>
            <pc:sldMk cId="2475363482" sldId="1467"/>
            <ac:picMk id="3" creationId="{5E060106-030F-4937-92B7-568E78861C37}"/>
          </ac:picMkLst>
        </pc:picChg>
        <pc:picChg chg="mod">
          <ac:chgData name="Robert [Chillibreeze]" userId="8fe5ebfe-980d-441d-bbff-8c5265b810b8" providerId="ADAL" clId="{3B6A2287-DB69-4490-8B72-D8E377140812}" dt="2020-07-14T12:20:42.605" v="2678" actId="962"/>
          <ac:picMkLst>
            <pc:docMk/>
            <pc:sldMk cId="2475363482" sldId="1467"/>
            <ac:picMk id="4" creationId="{2F9AC054-AC34-4FD0-BE75-11E2D342F3DC}"/>
          </ac:picMkLst>
        </pc:picChg>
      </pc:sldChg>
      <pc:sldChg chg="modSp mod">
        <pc:chgData name="Robert [Chillibreeze]" userId="8fe5ebfe-980d-441d-bbff-8c5265b810b8" providerId="ADAL" clId="{3B6A2287-DB69-4490-8B72-D8E377140812}" dt="2020-07-14T12:22:10.572" v="2682" actId="962"/>
        <pc:sldMkLst>
          <pc:docMk/>
          <pc:sldMk cId="3622786964" sldId="1468"/>
        </pc:sldMkLst>
        <pc:picChg chg="mod">
          <ac:chgData name="Robert [Chillibreeze]" userId="8fe5ebfe-980d-441d-bbff-8c5265b810b8" providerId="ADAL" clId="{3B6A2287-DB69-4490-8B72-D8E377140812}" dt="2020-07-14T12:22:10.572" v="2682" actId="962"/>
          <ac:picMkLst>
            <pc:docMk/>
            <pc:sldMk cId="3622786964" sldId="1468"/>
            <ac:picMk id="4" creationId="{AEEBF3EB-4224-4C6B-8757-63935A32065D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59:35.670" v="1692" actId="962"/>
        <pc:sldMkLst>
          <pc:docMk/>
          <pc:sldMk cId="1090457790" sldId="1471"/>
        </pc:sldMkLst>
        <pc:picChg chg="mod">
          <ac:chgData name="Robert [Chillibreeze]" userId="8fe5ebfe-980d-441d-bbff-8c5265b810b8" providerId="ADAL" clId="{3B6A2287-DB69-4490-8B72-D8E377140812}" dt="2020-07-14T11:59:35.670" v="1692" actId="962"/>
          <ac:picMkLst>
            <pc:docMk/>
            <pc:sldMk cId="1090457790" sldId="1471"/>
            <ac:picMk id="4" creationId="{7B5857B0-AEBF-47E0-AEF9-8E90E440F834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55:24.182" v="1132" actId="962"/>
        <pc:sldMkLst>
          <pc:docMk/>
          <pc:sldMk cId="2009053963" sldId="1472"/>
        </pc:sldMkLst>
        <pc:picChg chg="mod">
          <ac:chgData name="Robert [Chillibreeze]" userId="8fe5ebfe-980d-441d-bbff-8c5265b810b8" providerId="ADAL" clId="{3B6A2287-DB69-4490-8B72-D8E377140812}" dt="2020-07-14T11:55:24.182" v="1132" actId="962"/>
          <ac:picMkLst>
            <pc:docMk/>
            <pc:sldMk cId="2009053963" sldId="1472"/>
            <ac:picMk id="40" creationId="{F540D057-59AA-4838-9174-935B8C263A90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42:36.971" v="146" actId="962"/>
        <pc:sldMkLst>
          <pc:docMk/>
          <pc:sldMk cId="713641182" sldId="1492"/>
        </pc:sldMkLst>
        <pc:cxnChg chg="mod">
          <ac:chgData name="Robert [Chillibreeze]" userId="8fe5ebfe-980d-441d-bbff-8c5265b810b8" providerId="ADAL" clId="{3B6A2287-DB69-4490-8B72-D8E377140812}" dt="2020-07-14T11:42:36.971" v="146" actId="962"/>
          <ac:cxnSpMkLst>
            <pc:docMk/>
            <pc:sldMk cId="713641182" sldId="1492"/>
            <ac:cxnSpMk id="44" creationId="{197F1007-10EC-4561-909C-4FD2BC28A38A}"/>
          </ac:cxnSpMkLst>
        </pc:cxnChg>
        <pc:cxnChg chg="mod">
          <ac:chgData name="Robert [Chillibreeze]" userId="8fe5ebfe-980d-441d-bbff-8c5265b810b8" providerId="ADAL" clId="{3B6A2287-DB69-4490-8B72-D8E377140812}" dt="2020-07-14T11:42:35.955" v="145" actId="962"/>
          <ac:cxnSpMkLst>
            <pc:docMk/>
            <pc:sldMk cId="713641182" sldId="1492"/>
            <ac:cxnSpMk id="47" creationId="{C0912466-DEB1-4963-8E3A-79E3DAE5013E}"/>
          </ac:cxnSpMkLst>
        </pc:cxnChg>
      </pc:sldChg>
      <pc:sldChg chg="modSp mod">
        <pc:chgData name="Robert [Chillibreeze]" userId="8fe5ebfe-980d-441d-bbff-8c5265b810b8" providerId="ADAL" clId="{3B6A2287-DB69-4490-8B72-D8E377140812}" dt="2020-07-14T11:54:44.711" v="1130" actId="962"/>
        <pc:sldMkLst>
          <pc:docMk/>
          <pc:sldMk cId="2516066467" sldId="1498"/>
        </pc:sldMkLst>
        <pc:picChg chg="mod">
          <ac:chgData name="Robert [Chillibreeze]" userId="8fe5ebfe-980d-441d-bbff-8c5265b810b8" providerId="ADAL" clId="{3B6A2287-DB69-4490-8B72-D8E377140812}" dt="2020-07-14T11:54:44.711" v="1130" actId="962"/>
          <ac:picMkLst>
            <pc:docMk/>
            <pc:sldMk cId="2516066467" sldId="1498"/>
            <ac:picMk id="5" creationId="{0EEDEDA4-291A-43CD-913F-4EA59487602A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52:41.249" v="1004" actId="962"/>
        <pc:sldMkLst>
          <pc:docMk/>
          <pc:sldMk cId="1642766282" sldId="1500"/>
        </pc:sldMkLst>
        <pc:picChg chg="mod">
          <ac:chgData name="Robert [Chillibreeze]" userId="8fe5ebfe-980d-441d-bbff-8c5265b810b8" providerId="ADAL" clId="{3B6A2287-DB69-4490-8B72-D8E377140812}" dt="2020-07-14T11:52:41.249" v="1004" actId="962"/>
          <ac:picMkLst>
            <pc:docMk/>
            <pc:sldMk cId="1642766282" sldId="1500"/>
            <ac:picMk id="4" creationId="{A25E9C7F-DD66-44EC-8900-23FFF92E1E2A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50:26.583" v="680" actId="962"/>
        <pc:sldMkLst>
          <pc:docMk/>
          <pc:sldMk cId="4275169575" sldId="1502"/>
        </pc:sldMkLst>
        <pc:picChg chg="mod">
          <ac:chgData name="Robert [Chillibreeze]" userId="8fe5ebfe-980d-441d-bbff-8c5265b810b8" providerId="ADAL" clId="{3B6A2287-DB69-4490-8B72-D8E377140812}" dt="2020-07-14T11:50:26.583" v="680" actId="962"/>
          <ac:picMkLst>
            <pc:docMk/>
            <pc:sldMk cId="4275169575" sldId="1502"/>
            <ac:picMk id="128" creationId="{3A56A0C5-F6E5-4E6D-8CD5-C3DE9003BEF8}"/>
          </ac:picMkLst>
        </pc:picChg>
      </pc:sldChg>
      <pc:sldChg chg="modSp mod">
        <pc:chgData name="Robert [Chillibreeze]" userId="8fe5ebfe-980d-441d-bbff-8c5265b810b8" providerId="ADAL" clId="{3B6A2287-DB69-4490-8B72-D8E377140812}" dt="2020-07-14T11:37:59.403" v="7" actId="962"/>
        <pc:sldMkLst>
          <pc:docMk/>
          <pc:sldMk cId="1663750524" sldId="1874"/>
        </pc:sldMkLst>
        <pc:spChg chg="mod">
          <ac:chgData name="Robert [Chillibreeze]" userId="8fe5ebfe-980d-441d-bbff-8c5265b810b8" providerId="ADAL" clId="{3B6A2287-DB69-4490-8B72-D8E377140812}" dt="2020-07-14T11:37:57.067" v="5" actId="962"/>
          <ac:spMkLst>
            <pc:docMk/>
            <pc:sldMk cId="1663750524" sldId="1874"/>
            <ac:spMk id="98" creationId="{C7BD8D6A-4906-48A9-A8B4-AD05E50D6CB0}"/>
          </ac:spMkLst>
        </pc:spChg>
        <pc:picChg chg="mod">
          <ac:chgData name="Robert [Chillibreeze]" userId="8fe5ebfe-980d-441d-bbff-8c5265b810b8" providerId="ADAL" clId="{3B6A2287-DB69-4490-8B72-D8E377140812}" dt="2020-07-14T11:37:20.941" v="1" actId="962"/>
          <ac:picMkLst>
            <pc:docMk/>
            <pc:sldMk cId="1663750524" sldId="1874"/>
            <ac:picMk id="89" creationId="{EDE8C7AF-3434-4435-88C1-DC7DD9C66087}"/>
          </ac:picMkLst>
        </pc:picChg>
        <pc:picChg chg="mod">
          <ac:chgData name="Robert [Chillibreeze]" userId="8fe5ebfe-980d-441d-bbff-8c5265b810b8" providerId="ADAL" clId="{3B6A2287-DB69-4490-8B72-D8E377140812}" dt="2020-07-14T11:37:59.403" v="7" actId="962"/>
          <ac:picMkLst>
            <pc:docMk/>
            <pc:sldMk cId="1663750524" sldId="1874"/>
            <ac:picMk id="97" creationId="{8986B075-9578-4A74-8389-D03C41415E55}"/>
          </ac:picMkLst>
        </pc:picChg>
      </pc:sldChg>
      <pc:sldChg chg="delSp modSp">
        <pc:chgData name="Robert [Chillibreeze]" userId="8fe5ebfe-980d-441d-bbff-8c5265b810b8" providerId="ADAL" clId="{3B6A2287-DB69-4490-8B72-D8E377140812}" dt="2020-07-14T11:42:31.653" v="144" actId="165"/>
        <pc:sldMkLst>
          <pc:docMk/>
          <pc:sldMk cId="2066525541" sldId="1880"/>
        </pc:sldMkLst>
        <pc:spChg chg="mod topLvl">
          <ac:chgData name="Robert [Chillibreeze]" userId="8fe5ebfe-980d-441d-bbff-8c5265b810b8" providerId="ADAL" clId="{3B6A2287-DB69-4490-8B72-D8E377140812}" dt="2020-07-14T11:42:31.653" v="144" actId="165"/>
          <ac:spMkLst>
            <pc:docMk/>
            <pc:sldMk cId="2066525541" sldId="1880"/>
            <ac:spMk id="21" creationId="{7DF2E873-9059-4416-879A-21C144858AEE}"/>
          </ac:spMkLst>
        </pc:spChg>
        <pc:spChg chg="mod topLvl">
          <ac:chgData name="Robert [Chillibreeze]" userId="8fe5ebfe-980d-441d-bbff-8c5265b810b8" providerId="ADAL" clId="{3B6A2287-DB69-4490-8B72-D8E377140812}" dt="2020-07-14T11:42:31.653" v="144" actId="165"/>
          <ac:spMkLst>
            <pc:docMk/>
            <pc:sldMk cId="2066525541" sldId="1880"/>
            <ac:spMk id="22" creationId="{6E3372FC-2CE7-413C-B35A-14900EEA9969}"/>
          </ac:spMkLst>
        </pc:spChg>
        <pc:grpChg chg="del">
          <ac:chgData name="Robert [Chillibreeze]" userId="8fe5ebfe-980d-441d-bbff-8c5265b810b8" providerId="ADAL" clId="{3B6A2287-DB69-4490-8B72-D8E377140812}" dt="2020-07-14T11:42:31.653" v="144" actId="165"/>
          <ac:grpSpMkLst>
            <pc:docMk/>
            <pc:sldMk cId="2066525541" sldId="1880"/>
            <ac:grpSpMk id="20" creationId="{16B74386-1ED1-45E3-8B22-055FCFC48EB8}"/>
          </ac:grpSpMkLst>
        </pc:grpChg>
      </pc:sldChg>
      <pc:sldChg chg="delSp modSp">
        <pc:chgData name="Robert [Chillibreeze]" userId="8fe5ebfe-980d-441d-bbff-8c5265b810b8" providerId="ADAL" clId="{3B6A2287-DB69-4490-8B72-D8E377140812}" dt="2020-07-14T11:42:24.618" v="143" actId="165"/>
        <pc:sldMkLst>
          <pc:docMk/>
          <pc:sldMk cId="419312131" sldId="1882"/>
        </pc:sldMkLst>
        <pc:spChg chg="mod topLvl">
          <ac:chgData name="Robert [Chillibreeze]" userId="8fe5ebfe-980d-441d-bbff-8c5265b810b8" providerId="ADAL" clId="{3B6A2287-DB69-4490-8B72-D8E377140812}" dt="2020-07-14T11:42:24.618" v="143" actId="165"/>
          <ac:spMkLst>
            <pc:docMk/>
            <pc:sldMk cId="419312131" sldId="1882"/>
            <ac:spMk id="13" creationId="{2A5C775F-E699-4E85-9606-E15F3A9E4CAF}"/>
          </ac:spMkLst>
        </pc:spChg>
        <pc:spChg chg="mod topLvl">
          <ac:chgData name="Robert [Chillibreeze]" userId="8fe5ebfe-980d-441d-bbff-8c5265b810b8" providerId="ADAL" clId="{3B6A2287-DB69-4490-8B72-D8E377140812}" dt="2020-07-14T11:42:24.618" v="143" actId="165"/>
          <ac:spMkLst>
            <pc:docMk/>
            <pc:sldMk cId="419312131" sldId="1882"/>
            <ac:spMk id="14" creationId="{C98F5436-9A00-4968-81A4-53D33E5BC936}"/>
          </ac:spMkLst>
        </pc:spChg>
        <pc:grpChg chg="del">
          <ac:chgData name="Robert [Chillibreeze]" userId="8fe5ebfe-980d-441d-bbff-8c5265b810b8" providerId="ADAL" clId="{3B6A2287-DB69-4490-8B72-D8E377140812}" dt="2020-07-14T11:42:24.618" v="143" actId="165"/>
          <ac:grpSpMkLst>
            <pc:docMk/>
            <pc:sldMk cId="419312131" sldId="1882"/>
            <ac:grpSpMk id="12" creationId="{A90009A0-03DF-4720-ABD0-CA67BCBEF3FC}"/>
          </ac:grpSpMkLst>
        </pc:grpChg>
      </pc:sldChg>
      <pc:sldChg chg="modSp mod">
        <pc:chgData name="Robert [Chillibreeze]" userId="8fe5ebfe-980d-441d-bbff-8c5265b810b8" providerId="ADAL" clId="{3B6A2287-DB69-4490-8B72-D8E377140812}" dt="2020-07-14T11:42:09.314" v="142" actId="962"/>
        <pc:sldMkLst>
          <pc:docMk/>
          <pc:sldMk cId="3225459139" sldId="1887"/>
        </pc:sldMkLst>
        <pc:cxnChg chg="mod">
          <ac:chgData name="Robert [Chillibreeze]" userId="8fe5ebfe-980d-441d-bbff-8c5265b810b8" providerId="ADAL" clId="{3B6A2287-DB69-4490-8B72-D8E377140812}" dt="2020-07-14T11:42:09.314" v="142" actId="962"/>
          <ac:cxnSpMkLst>
            <pc:docMk/>
            <pc:sldMk cId="3225459139" sldId="1887"/>
            <ac:cxnSpMk id="67" creationId="{2DC04C2A-4A42-4B16-A6A0-57694930E747}"/>
          </ac:cxnSpMkLst>
        </pc:cxnChg>
      </pc:sldChg>
    </pc:docChg>
  </pc:docChgLst>
  <pc:docChgLst>
    <pc:chgData name="Pynbhalang Lyngdoh [Chillibreeze]" userId="6e6ab227-4ab6-4418-b5d2-56197c8246b7" providerId="ADAL" clId="{88458DD2-ABF5-418F-874E-37DB7B8EA18B}"/>
    <pc:docChg chg="undo redo custSel modSld">
      <pc:chgData name="Pynbhalang Lyngdoh [Chillibreeze]" userId="6e6ab227-4ab6-4418-b5d2-56197c8246b7" providerId="ADAL" clId="{88458DD2-ABF5-418F-874E-37DB7B8EA18B}" dt="2020-07-13T05:46:15.539" v="612" actId="20577"/>
      <pc:docMkLst>
        <pc:docMk/>
      </pc:docMkLst>
      <pc:sldChg chg="delSp modSp mod">
        <pc:chgData name="Pynbhalang Lyngdoh [Chillibreeze]" userId="6e6ab227-4ab6-4418-b5d2-56197c8246b7" providerId="ADAL" clId="{88458DD2-ABF5-418F-874E-37DB7B8EA18B}" dt="2020-07-13T04:18:37.652" v="101" actId="20577"/>
        <pc:sldMkLst>
          <pc:docMk/>
          <pc:sldMk cId="3560731283" sldId="256"/>
        </pc:sldMkLst>
        <pc:spChg chg="mod">
          <ac:chgData name="Pynbhalang Lyngdoh [Chillibreeze]" userId="6e6ab227-4ab6-4418-b5d2-56197c8246b7" providerId="ADAL" clId="{88458DD2-ABF5-418F-874E-37DB7B8EA18B}" dt="2020-07-13T04:18:37.652" v="101" actId="20577"/>
          <ac:spMkLst>
            <pc:docMk/>
            <pc:sldMk cId="3560731283" sldId="256"/>
            <ac:spMk id="2" creationId="{06456474-6022-48BB-A434-CF09068ED1E2}"/>
          </ac:spMkLst>
        </pc:spChg>
        <pc:spChg chg="del">
          <ac:chgData name="Pynbhalang Lyngdoh [Chillibreeze]" userId="6e6ab227-4ab6-4418-b5d2-56197c8246b7" providerId="ADAL" clId="{88458DD2-ABF5-418F-874E-37DB7B8EA18B}" dt="2020-07-11T11:29:04.724" v="1" actId="478"/>
          <ac:spMkLst>
            <pc:docMk/>
            <pc:sldMk cId="3560731283" sldId="256"/>
            <ac:spMk id="3" creationId="{6F020EE5-0E3F-469B-B393-3C696CF26FD3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4:30:01.328" v="227" actId="20577"/>
        <pc:sldMkLst>
          <pc:docMk/>
          <pc:sldMk cId="3867718353" sldId="380"/>
        </pc:sldMkLst>
        <pc:spChg chg="mod">
          <ac:chgData name="Pynbhalang Lyngdoh [Chillibreeze]" userId="6e6ab227-4ab6-4418-b5d2-56197c8246b7" providerId="ADAL" clId="{88458DD2-ABF5-418F-874E-37DB7B8EA18B}" dt="2020-07-13T04:30:01.328" v="227" actId="20577"/>
          <ac:spMkLst>
            <pc:docMk/>
            <pc:sldMk cId="3867718353" sldId="380"/>
            <ac:spMk id="6" creationId="{762C1954-D56F-4BC7-9F89-2917679A3D7C}"/>
          </ac:spMkLst>
        </pc:spChg>
        <pc:spChg chg="mod">
          <ac:chgData name="Pynbhalang Lyngdoh [Chillibreeze]" userId="6e6ab227-4ab6-4418-b5d2-56197c8246b7" providerId="ADAL" clId="{88458DD2-ABF5-418F-874E-37DB7B8EA18B}" dt="2020-07-13T04:15:13.208" v="74" actId="1582"/>
          <ac:spMkLst>
            <pc:docMk/>
            <pc:sldMk cId="3867718353" sldId="380"/>
            <ac:spMk id="9" creationId="{E43C74C7-5824-4AB7-ADE5-20145F665CF6}"/>
          </ac:spMkLst>
        </pc:spChg>
        <pc:spChg chg="mod">
          <ac:chgData name="Pynbhalang Lyngdoh [Chillibreeze]" userId="6e6ab227-4ab6-4418-b5d2-56197c8246b7" providerId="ADAL" clId="{88458DD2-ABF5-418F-874E-37DB7B8EA18B}" dt="2020-07-13T04:14:55.976" v="71" actId="1582"/>
          <ac:spMkLst>
            <pc:docMk/>
            <pc:sldMk cId="3867718353" sldId="380"/>
            <ac:spMk id="15" creationId="{BA9E0B1D-FF58-46C9-996F-BBD0217599D1}"/>
          </ac:spMkLst>
        </pc:spChg>
        <pc:spChg chg="mod">
          <ac:chgData name="Pynbhalang Lyngdoh [Chillibreeze]" userId="6e6ab227-4ab6-4418-b5d2-56197c8246b7" providerId="ADAL" clId="{88458DD2-ABF5-418F-874E-37DB7B8EA18B}" dt="2020-07-13T04:15:09.078" v="72" actId="1582"/>
          <ac:spMkLst>
            <pc:docMk/>
            <pc:sldMk cId="3867718353" sldId="380"/>
            <ac:spMk id="21" creationId="{92B7104E-59B7-4D52-AD66-E2B566ADFA53}"/>
          </ac:spMkLst>
        </pc:spChg>
        <pc:spChg chg="mod">
          <ac:chgData name="Pynbhalang Lyngdoh [Chillibreeze]" userId="6e6ab227-4ab6-4418-b5d2-56197c8246b7" providerId="ADAL" clId="{88458DD2-ABF5-418F-874E-37DB7B8EA18B}" dt="2020-07-13T04:15:11.286" v="73" actId="1582"/>
          <ac:spMkLst>
            <pc:docMk/>
            <pc:sldMk cId="3867718353" sldId="380"/>
            <ac:spMk id="27" creationId="{98B3EAB0-C7A7-49EF-8BB2-4B27EA3A82A0}"/>
          </ac:spMkLst>
        </pc:spChg>
        <pc:spChg chg="mod">
          <ac:chgData name="Pynbhalang Lyngdoh [Chillibreeze]" userId="6e6ab227-4ab6-4418-b5d2-56197c8246b7" providerId="ADAL" clId="{88458DD2-ABF5-418F-874E-37DB7B8EA18B}" dt="2020-07-13T04:15:15.615" v="75" actId="1582"/>
          <ac:spMkLst>
            <pc:docMk/>
            <pc:sldMk cId="3867718353" sldId="380"/>
            <ac:spMk id="54" creationId="{DB81FC2C-D452-4260-A5FC-0CAF858FB755}"/>
          </ac:spMkLst>
        </pc:spChg>
        <pc:spChg chg="mod">
          <ac:chgData name="Pynbhalang Lyngdoh [Chillibreeze]" userId="6e6ab227-4ab6-4418-b5d2-56197c8246b7" providerId="ADAL" clId="{88458DD2-ABF5-418F-874E-37DB7B8EA18B}" dt="2020-07-13T04:15:34.624" v="82" actId="1582"/>
          <ac:spMkLst>
            <pc:docMk/>
            <pc:sldMk cId="3867718353" sldId="380"/>
            <ac:spMk id="77" creationId="{E483F284-F615-43B9-B078-187A704509B5}"/>
          </ac:spMkLst>
        </pc:spChg>
        <pc:spChg chg="mod">
          <ac:chgData name="Pynbhalang Lyngdoh [Chillibreeze]" userId="6e6ab227-4ab6-4418-b5d2-56197c8246b7" providerId="ADAL" clId="{88458DD2-ABF5-418F-874E-37DB7B8EA18B}" dt="2020-07-13T04:15:54.252" v="83" actId="1582"/>
          <ac:spMkLst>
            <pc:docMk/>
            <pc:sldMk cId="3867718353" sldId="380"/>
            <ac:spMk id="78" creationId="{07313A51-0751-498C-BFD2-243B05A66AD2}"/>
          </ac:spMkLst>
        </pc:spChg>
        <pc:spChg chg="mod">
          <ac:chgData name="Pynbhalang Lyngdoh [Chillibreeze]" userId="6e6ab227-4ab6-4418-b5d2-56197c8246b7" providerId="ADAL" clId="{88458DD2-ABF5-418F-874E-37DB7B8EA18B}" dt="2020-07-13T04:15:17.549" v="76" actId="1582"/>
          <ac:spMkLst>
            <pc:docMk/>
            <pc:sldMk cId="3867718353" sldId="380"/>
            <ac:spMk id="81" creationId="{55797AB6-26FE-4DBF-B80F-3177F12D028A}"/>
          </ac:spMkLst>
        </pc:spChg>
        <pc:spChg chg="mod">
          <ac:chgData name="Pynbhalang Lyngdoh [Chillibreeze]" userId="6e6ab227-4ab6-4418-b5d2-56197c8246b7" providerId="ADAL" clId="{88458DD2-ABF5-418F-874E-37DB7B8EA18B}" dt="2020-07-13T04:15:19.379" v="77" actId="1582"/>
          <ac:spMkLst>
            <pc:docMk/>
            <pc:sldMk cId="3867718353" sldId="380"/>
            <ac:spMk id="84" creationId="{2EAA290C-D26B-44A5-8296-AB2926CE8901}"/>
          </ac:spMkLst>
        </pc:spChg>
        <pc:spChg chg="mod">
          <ac:chgData name="Pynbhalang Lyngdoh [Chillibreeze]" userId="6e6ab227-4ab6-4418-b5d2-56197c8246b7" providerId="ADAL" clId="{88458DD2-ABF5-418F-874E-37DB7B8EA18B}" dt="2020-07-13T04:15:21.131" v="78" actId="1582"/>
          <ac:spMkLst>
            <pc:docMk/>
            <pc:sldMk cId="3867718353" sldId="380"/>
            <ac:spMk id="87" creationId="{3F8F42DD-20B0-429F-A7D5-E2D9C1A3CC2A}"/>
          </ac:spMkLst>
        </pc:spChg>
        <pc:spChg chg="mod">
          <ac:chgData name="Pynbhalang Lyngdoh [Chillibreeze]" userId="6e6ab227-4ab6-4418-b5d2-56197c8246b7" providerId="ADAL" clId="{88458DD2-ABF5-418F-874E-37DB7B8EA18B}" dt="2020-07-13T04:15:57.011" v="84" actId="1582"/>
          <ac:spMkLst>
            <pc:docMk/>
            <pc:sldMk cId="3867718353" sldId="380"/>
            <ac:spMk id="90" creationId="{B4347573-7A3D-40CC-B656-C726E1BC2F5B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5:02:28.702" v="363" actId="465"/>
        <pc:sldMkLst>
          <pc:docMk/>
          <pc:sldMk cId="3285983171" sldId="1461"/>
        </pc:sldMkLst>
        <pc:spChg chg="mod">
          <ac:chgData name="Pynbhalang Lyngdoh [Chillibreeze]" userId="6e6ab227-4ab6-4418-b5d2-56197c8246b7" providerId="ADAL" clId="{88458DD2-ABF5-418F-874E-37DB7B8EA18B}" dt="2020-07-13T04:21:57.505" v="148"/>
          <ac:spMkLst>
            <pc:docMk/>
            <pc:sldMk cId="3285983171" sldId="1461"/>
            <ac:spMk id="4" creationId="{94A602CD-F783-4EA9-850D-0E4DB319BB8C}"/>
          </ac:spMkLst>
        </pc:spChg>
        <pc:spChg chg="mod">
          <ac:chgData name="Pynbhalang Lyngdoh [Chillibreeze]" userId="6e6ab227-4ab6-4418-b5d2-56197c8246b7" providerId="ADAL" clId="{88458DD2-ABF5-418F-874E-37DB7B8EA18B}" dt="2020-07-13T05:01:48.708" v="351" actId="1076"/>
          <ac:spMkLst>
            <pc:docMk/>
            <pc:sldMk cId="3285983171" sldId="1461"/>
            <ac:spMk id="29" creationId="{D3F0804F-C5BF-4C7A-91AD-F42402044F92}"/>
          </ac:spMkLst>
        </pc:spChg>
        <pc:spChg chg="mod">
          <ac:chgData name="Pynbhalang Lyngdoh [Chillibreeze]" userId="6e6ab227-4ab6-4418-b5d2-56197c8246b7" providerId="ADAL" clId="{88458DD2-ABF5-418F-874E-37DB7B8EA18B}" dt="2020-07-13T04:17:16.864" v="87" actId="1582"/>
          <ac:spMkLst>
            <pc:docMk/>
            <pc:sldMk cId="3285983171" sldId="1461"/>
            <ac:spMk id="37" creationId="{BBA21FCA-FC07-495D-8AC9-6A8E5C052107}"/>
          </ac:spMkLst>
        </pc:spChg>
        <pc:spChg chg="mod">
          <ac:chgData name="Pynbhalang Lyngdoh [Chillibreeze]" userId="6e6ab227-4ab6-4418-b5d2-56197c8246b7" providerId="ADAL" clId="{88458DD2-ABF5-418F-874E-37DB7B8EA18B}" dt="2020-07-13T04:17:20.067" v="88" actId="1582"/>
          <ac:spMkLst>
            <pc:docMk/>
            <pc:sldMk cId="3285983171" sldId="1461"/>
            <ac:spMk id="40" creationId="{2C94270F-2EB2-42FD-8976-B4F524AD2A95}"/>
          </ac:spMkLst>
        </pc:spChg>
        <pc:spChg chg="mod">
          <ac:chgData name="Pynbhalang Lyngdoh [Chillibreeze]" userId="6e6ab227-4ab6-4418-b5d2-56197c8246b7" providerId="ADAL" clId="{88458DD2-ABF5-418F-874E-37DB7B8EA18B}" dt="2020-07-13T04:17:21.583" v="89" actId="1582"/>
          <ac:spMkLst>
            <pc:docMk/>
            <pc:sldMk cId="3285983171" sldId="1461"/>
            <ac:spMk id="43" creationId="{42540528-7219-490A-8194-B02B54AE3604}"/>
          </ac:spMkLst>
        </pc:spChg>
        <pc:spChg chg="mod">
          <ac:chgData name="Pynbhalang Lyngdoh [Chillibreeze]" userId="6e6ab227-4ab6-4418-b5d2-56197c8246b7" providerId="ADAL" clId="{88458DD2-ABF5-418F-874E-37DB7B8EA18B}" dt="2020-07-13T05:02:03.886" v="356" actId="12789"/>
          <ac:spMkLst>
            <pc:docMk/>
            <pc:sldMk cId="3285983171" sldId="1461"/>
            <ac:spMk id="69" creationId="{A4597731-20DC-463D-B573-F26A9572527B}"/>
          </ac:spMkLst>
        </pc:spChg>
        <pc:spChg chg="mod">
          <ac:chgData name="Pynbhalang Lyngdoh [Chillibreeze]" userId="6e6ab227-4ab6-4418-b5d2-56197c8246b7" providerId="ADAL" clId="{88458DD2-ABF5-418F-874E-37DB7B8EA18B}" dt="2020-07-13T05:02:06.152" v="357" actId="12789"/>
          <ac:spMkLst>
            <pc:docMk/>
            <pc:sldMk cId="3285983171" sldId="1461"/>
            <ac:spMk id="71" creationId="{6C13E910-00CF-4560-ABB9-98FCDF024717}"/>
          </ac:spMkLst>
        </pc:spChg>
        <pc:spChg chg="mod">
          <ac:chgData name="Pynbhalang Lyngdoh [Chillibreeze]" userId="6e6ab227-4ab6-4418-b5d2-56197c8246b7" providerId="ADAL" clId="{88458DD2-ABF5-418F-874E-37DB7B8EA18B}" dt="2020-07-13T05:02:08.402" v="358" actId="12789"/>
          <ac:spMkLst>
            <pc:docMk/>
            <pc:sldMk cId="3285983171" sldId="1461"/>
            <ac:spMk id="73" creationId="{A857112F-D6DD-4EA0-A805-9AD6833AEBCC}"/>
          </ac:spMkLst>
        </pc:spChg>
        <pc:spChg chg="mod">
          <ac:chgData name="Pynbhalang Lyngdoh [Chillibreeze]" userId="6e6ab227-4ab6-4418-b5d2-56197c8246b7" providerId="ADAL" clId="{88458DD2-ABF5-418F-874E-37DB7B8EA18B}" dt="2020-07-13T04:17:23.895" v="90" actId="1582"/>
          <ac:spMkLst>
            <pc:docMk/>
            <pc:sldMk cId="3285983171" sldId="1461"/>
            <ac:spMk id="77" creationId="{F91D262D-EF34-49C3-97A1-080C0B96FA7B}"/>
          </ac:spMkLst>
        </pc:spChg>
        <pc:spChg chg="mod">
          <ac:chgData name="Pynbhalang Lyngdoh [Chillibreeze]" userId="6e6ab227-4ab6-4418-b5d2-56197c8246b7" providerId="ADAL" clId="{88458DD2-ABF5-418F-874E-37DB7B8EA18B}" dt="2020-07-13T04:17:25.349" v="91" actId="1582"/>
          <ac:spMkLst>
            <pc:docMk/>
            <pc:sldMk cId="3285983171" sldId="1461"/>
            <ac:spMk id="80" creationId="{E926D31A-F828-4583-8890-F847C9F05271}"/>
          </ac:spMkLst>
        </pc:spChg>
        <pc:spChg chg="mod">
          <ac:chgData name="Pynbhalang Lyngdoh [Chillibreeze]" userId="6e6ab227-4ab6-4418-b5d2-56197c8246b7" providerId="ADAL" clId="{88458DD2-ABF5-418F-874E-37DB7B8EA18B}" dt="2020-07-13T05:02:11.739" v="359" actId="12789"/>
          <ac:spMkLst>
            <pc:docMk/>
            <pc:sldMk cId="3285983171" sldId="1461"/>
            <ac:spMk id="82" creationId="{D7851818-88F4-461C-B6A0-4DE4AED9C461}"/>
          </ac:spMkLst>
        </pc:spChg>
        <pc:spChg chg="mod">
          <ac:chgData name="Pynbhalang Lyngdoh [Chillibreeze]" userId="6e6ab227-4ab6-4418-b5d2-56197c8246b7" providerId="ADAL" clId="{88458DD2-ABF5-418F-874E-37DB7B8EA18B}" dt="2020-07-13T05:02:14.890" v="360" actId="12789"/>
          <ac:spMkLst>
            <pc:docMk/>
            <pc:sldMk cId="3285983171" sldId="1461"/>
            <ac:spMk id="84" creationId="{2379AA04-23FF-457B-8B86-B322F8B4DD88}"/>
          </ac:spMkLst>
        </pc:spChg>
        <pc:grpChg chg="mod">
          <ac:chgData name="Pynbhalang Lyngdoh [Chillibreeze]" userId="6e6ab227-4ab6-4418-b5d2-56197c8246b7" providerId="ADAL" clId="{88458DD2-ABF5-418F-874E-37DB7B8EA18B}" dt="2020-07-13T05:02:03.886" v="356" actId="12789"/>
          <ac:grpSpMkLst>
            <pc:docMk/>
            <pc:sldMk cId="3285983171" sldId="1461"/>
            <ac:grpSpMk id="35" creationId="{297C4EF1-B5C3-4D8B-A934-DAD506C2D99F}"/>
          </ac:grpSpMkLst>
        </pc:grpChg>
        <pc:grpChg chg="mod">
          <ac:chgData name="Pynbhalang Lyngdoh [Chillibreeze]" userId="6e6ab227-4ab6-4418-b5d2-56197c8246b7" providerId="ADAL" clId="{88458DD2-ABF5-418F-874E-37DB7B8EA18B}" dt="2020-07-13T05:02:06.152" v="357" actId="12789"/>
          <ac:grpSpMkLst>
            <pc:docMk/>
            <pc:sldMk cId="3285983171" sldId="1461"/>
            <ac:grpSpMk id="38" creationId="{71230E4C-E3EB-4493-BE2E-75317613741A}"/>
          </ac:grpSpMkLst>
        </pc:grpChg>
        <pc:grpChg chg="mod">
          <ac:chgData name="Pynbhalang Lyngdoh [Chillibreeze]" userId="6e6ab227-4ab6-4418-b5d2-56197c8246b7" providerId="ADAL" clId="{88458DD2-ABF5-418F-874E-37DB7B8EA18B}" dt="2020-07-13T05:02:08.402" v="358" actId="12789"/>
          <ac:grpSpMkLst>
            <pc:docMk/>
            <pc:sldMk cId="3285983171" sldId="1461"/>
            <ac:grpSpMk id="41" creationId="{22FBF381-7723-4D04-8A50-B139FFBDE128}"/>
          </ac:grpSpMkLst>
        </pc:grpChg>
        <pc:grpChg chg="mod">
          <ac:chgData name="Pynbhalang Lyngdoh [Chillibreeze]" userId="6e6ab227-4ab6-4418-b5d2-56197c8246b7" providerId="ADAL" clId="{88458DD2-ABF5-418F-874E-37DB7B8EA18B}" dt="2020-07-13T05:02:11.739" v="359" actId="12789"/>
          <ac:grpSpMkLst>
            <pc:docMk/>
            <pc:sldMk cId="3285983171" sldId="1461"/>
            <ac:grpSpMk id="75" creationId="{9C2A1BA4-DA86-47C4-87C5-BB38DD49E581}"/>
          </ac:grpSpMkLst>
        </pc:grpChg>
        <pc:grpChg chg="mod">
          <ac:chgData name="Pynbhalang Lyngdoh [Chillibreeze]" userId="6e6ab227-4ab6-4418-b5d2-56197c8246b7" providerId="ADAL" clId="{88458DD2-ABF5-418F-874E-37DB7B8EA18B}" dt="2020-07-13T05:02:14.890" v="360" actId="12789"/>
          <ac:grpSpMkLst>
            <pc:docMk/>
            <pc:sldMk cId="3285983171" sldId="1461"/>
            <ac:grpSpMk id="78" creationId="{CC448F20-AC65-4267-994E-ABE82111E874}"/>
          </ac:grpSpMkLst>
        </pc:grpChg>
        <pc:picChg chg="mod">
          <ac:chgData name="Pynbhalang Lyngdoh [Chillibreeze]" userId="6e6ab227-4ab6-4418-b5d2-56197c8246b7" providerId="ADAL" clId="{88458DD2-ABF5-418F-874E-37DB7B8EA18B}" dt="2020-07-13T05:01:43.325" v="347" actId="12789"/>
          <ac:picMkLst>
            <pc:docMk/>
            <pc:sldMk cId="3285983171" sldId="1461"/>
            <ac:picMk id="30" creationId="{8C14796D-A362-4DBF-BC7B-0E66FB3A4A36}"/>
          </ac:picMkLst>
        </pc:picChg>
        <pc:picChg chg="mod">
          <ac:chgData name="Pynbhalang Lyngdoh [Chillibreeze]" userId="6e6ab227-4ab6-4418-b5d2-56197c8246b7" providerId="ADAL" clId="{88458DD2-ABF5-418F-874E-37DB7B8EA18B}" dt="2020-07-13T05:01:52.309" v="353" actId="12789"/>
          <ac:picMkLst>
            <pc:docMk/>
            <pc:sldMk cId="3285983171" sldId="1461"/>
            <ac:picMk id="31" creationId="{F78275B9-DAA5-4B8F-8FE7-9F3E3D478170}"/>
          </ac:picMkLst>
        </pc:picChg>
        <pc:picChg chg="mod">
          <ac:chgData name="Pynbhalang Lyngdoh [Chillibreeze]" userId="6e6ab227-4ab6-4418-b5d2-56197c8246b7" providerId="ADAL" clId="{88458DD2-ABF5-418F-874E-37DB7B8EA18B}" dt="2020-07-13T05:01:55.784" v="355" actId="12789"/>
          <ac:picMkLst>
            <pc:docMk/>
            <pc:sldMk cId="3285983171" sldId="1461"/>
            <ac:picMk id="32" creationId="{78E875EB-F46E-4523-96C2-CBBBA15B1EA9}"/>
          </ac:picMkLst>
        </pc:picChg>
        <pc:picChg chg="mod">
          <ac:chgData name="Pynbhalang Lyngdoh [Chillibreeze]" userId="6e6ab227-4ab6-4418-b5d2-56197c8246b7" providerId="ADAL" clId="{88458DD2-ABF5-418F-874E-37DB7B8EA18B}" dt="2020-07-13T05:01:39.854" v="345" actId="12789"/>
          <ac:picMkLst>
            <pc:docMk/>
            <pc:sldMk cId="3285983171" sldId="1461"/>
            <ac:picMk id="33" creationId="{FCF6B451-B17E-4233-A5A3-40451083A93A}"/>
          </ac:picMkLst>
        </pc:picChg>
        <pc:picChg chg="mod">
          <ac:chgData name="Pynbhalang Lyngdoh [Chillibreeze]" userId="6e6ab227-4ab6-4418-b5d2-56197c8246b7" providerId="ADAL" clId="{88458DD2-ABF5-418F-874E-37DB7B8EA18B}" dt="2020-07-13T05:01:46.474" v="349" actId="12789"/>
          <ac:picMkLst>
            <pc:docMk/>
            <pc:sldMk cId="3285983171" sldId="1461"/>
            <ac:picMk id="34" creationId="{62260C0C-290E-4C71-8BA9-1B34113A3838}"/>
          </ac:picMkLst>
        </pc:picChg>
        <pc:cxnChg chg="mod">
          <ac:chgData name="Pynbhalang Lyngdoh [Chillibreeze]" userId="6e6ab227-4ab6-4418-b5d2-56197c8246b7" providerId="ADAL" clId="{88458DD2-ABF5-418F-874E-37DB7B8EA18B}" dt="2020-07-13T05:02:23.158" v="362" actId="465"/>
          <ac:cxnSpMkLst>
            <pc:docMk/>
            <pc:sldMk cId="3285983171" sldId="1461"/>
            <ac:cxnSpMk id="25" creationId="{A4986F66-569D-42C3-9462-16BB90EFF9A7}"/>
          </ac:cxnSpMkLst>
        </pc:cxnChg>
        <pc:cxnChg chg="mod">
          <ac:chgData name="Pynbhalang Lyngdoh [Chillibreeze]" userId="6e6ab227-4ab6-4418-b5d2-56197c8246b7" providerId="ADAL" clId="{88458DD2-ABF5-418F-874E-37DB7B8EA18B}" dt="2020-07-13T05:02:19.823" v="361" actId="465"/>
          <ac:cxnSpMkLst>
            <pc:docMk/>
            <pc:sldMk cId="3285983171" sldId="1461"/>
            <ac:cxnSpMk id="27" creationId="{1941F849-D15D-41C6-955D-CE5400376F86}"/>
          </ac:cxnSpMkLst>
        </pc:cxnChg>
        <pc:cxnChg chg="mod">
          <ac:chgData name="Pynbhalang Lyngdoh [Chillibreeze]" userId="6e6ab227-4ab6-4418-b5d2-56197c8246b7" providerId="ADAL" clId="{88458DD2-ABF5-418F-874E-37DB7B8EA18B}" dt="2020-07-13T05:02:28.702" v="363" actId="465"/>
          <ac:cxnSpMkLst>
            <pc:docMk/>
            <pc:sldMk cId="3285983171" sldId="1461"/>
            <ac:cxnSpMk id="28" creationId="{1DAAEAC0-455F-432F-866C-CAB331F55B43}"/>
          </ac:cxnSpMkLst>
        </pc:cxnChg>
      </pc:sldChg>
      <pc:sldChg chg="modSp">
        <pc:chgData name="Pynbhalang Lyngdoh [Chillibreeze]" userId="6e6ab227-4ab6-4418-b5d2-56197c8246b7" providerId="ADAL" clId="{88458DD2-ABF5-418F-874E-37DB7B8EA18B}" dt="2020-07-13T04:37:48.535" v="235" actId="572"/>
        <pc:sldMkLst>
          <pc:docMk/>
          <pc:sldMk cId="2610913990" sldId="1462"/>
        </pc:sldMkLst>
        <pc:spChg chg="mod">
          <ac:chgData name="Pynbhalang Lyngdoh [Chillibreeze]" userId="6e6ab227-4ab6-4418-b5d2-56197c8246b7" providerId="ADAL" clId="{88458DD2-ABF5-418F-874E-37DB7B8EA18B}" dt="2020-07-13T04:20:55.210" v="125"/>
          <ac:spMkLst>
            <pc:docMk/>
            <pc:sldMk cId="2610913990" sldId="1462"/>
            <ac:spMk id="2" creationId="{D92FA206-6439-4E13-AC50-A68F9F8B257B}"/>
          </ac:spMkLst>
        </pc:spChg>
        <pc:graphicFrameChg chg="mod">
          <ac:chgData name="Pynbhalang Lyngdoh [Chillibreeze]" userId="6e6ab227-4ab6-4418-b5d2-56197c8246b7" providerId="ADAL" clId="{88458DD2-ABF5-418F-874E-37DB7B8EA18B}" dt="2020-07-13T04:37:48.535" v="235" actId="572"/>
          <ac:graphicFrameMkLst>
            <pc:docMk/>
            <pc:sldMk cId="2610913990" sldId="1462"/>
            <ac:graphicFrameMk id="6" creationId="{C35C5E7C-742A-4AF0-8399-DB6AA0DD0B35}"/>
          </ac:graphicFrameMkLst>
        </pc:graphicFrameChg>
      </pc:sldChg>
      <pc:sldChg chg="modSp">
        <pc:chgData name="Pynbhalang Lyngdoh [Chillibreeze]" userId="6e6ab227-4ab6-4418-b5d2-56197c8246b7" providerId="ADAL" clId="{88458DD2-ABF5-418F-874E-37DB7B8EA18B}" dt="2020-07-13T04:20:58.996" v="127"/>
        <pc:sldMkLst>
          <pc:docMk/>
          <pc:sldMk cId="2736714038" sldId="1463"/>
        </pc:sldMkLst>
        <pc:spChg chg="mod">
          <ac:chgData name="Pynbhalang Lyngdoh [Chillibreeze]" userId="6e6ab227-4ab6-4418-b5d2-56197c8246b7" providerId="ADAL" clId="{88458DD2-ABF5-418F-874E-37DB7B8EA18B}" dt="2020-07-13T04:20:58.996" v="127"/>
          <ac:spMkLst>
            <pc:docMk/>
            <pc:sldMk cId="2736714038" sldId="1463"/>
            <ac:spMk id="2" creationId="{BEA36272-216D-4E29-A336-38ACA4567E7B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1:01.887" v="129"/>
        <pc:sldMkLst>
          <pc:docMk/>
          <pc:sldMk cId="252959027" sldId="1464"/>
        </pc:sldMkLst>
        <pc:spChg chg="mod">
          <ac:chgData name="Pynbhalang Lyngdoh [Chillibreeze]" userId="6e6ab227-4ab6-4418-b5d2-56197c8246b7" providerId="ADAL" clId="{88458DD2-ABF5-418F-874E-37DB7B8EA18B}" dt="2020-07-13T04:21:01.887" v="129"/>
          <ac:spMkLst>
            <pc:docMk/>
            <pc:sldMk cId="252959027" sldId="1464"/>
            <ac:spMk id="2" creationId="{BEA36272-216D-4E29-A336-38ACA4567E7B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1:04.937" v="131"/>
        <pc:sldMkLst>
          <pc:docMk/>
          <pc:sldMk cId="3501102590" sldId="1465"/>
        </pc:sldMkLst>
        <pc:spChg chg="mod">
          <ac:chgData name="Pynbhalang Lyngdoh [Chillibreeze]" userId="6e6ab227-4ab6-4418-b5d2-56197c8246b7" providerId="ADAL" clId="{88458DD2-ABF5-418F-874E-37DB7B8EA18B}" dt="2020-07-13T04:21:04.937" v="131"/>
          <ac:spMkLst>
            <pc:docMk/>
            <pc:sldMk cId="3501102590" sldId="1465"/>
            <ac:spMk id="2" creationId="{5995FA57-9620-4AF5-B790-DC0FBE2EE5ED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4:57:14.569" v="302" actId="12789"/>
        <pc:sldMkLst>
          <pc:docMk/>
          <pc:sldMk cId="1885573179" sldId="1466"/>
        </pc:sldMkLst>
        <pc:spChg chg="mod">
          <ac:chgData name="Pynbhalang Lyngdoh [Chillibreeze]" userId="6e6ab227-4ab6-4418-b5d2-56197c8246b7" providerId="ADAL" clId="{88458DD2-ABF5-418F-874E-37DB7B8EA18B}" dt="2020-07-13T04:21:14.779" v="133"/>
          <ac:spMkLst>
            <pc:docMk/>
            <pc:sldMk cId="1885573179" sldId="1466"/>
            <ac:spMk id="2" creationId="{5995FA57-9620-4AF5-B790-DC0FBE2EE5ED}"/>
          </ac:spMkLst>
        </pc:spChg>
        <pc:spChg chg="mod">
          <ac:chgData name="Pynbhalang Lyngdoh [Chillibreeze]" userId="6e6ab227-4ab6-4418-b5d2-56197c8246b7" providerId="ADAL" clId="{88458DD2-ABF5-418F-874E-37DB7B8EA18B}" dt="2020-07-11T12:00:33.771" v="70" actId="20577"/>
          <ac:spMkLst>
            <pc:docMk/>
            <pc:sldMk cId="1885573179" sldId="1466"/>
            <ac:spMk id="3" creationId="{AE0EAE12-AE26-4833-B3D6-1020606D7039}"/>
          </ac:spMkLst>
        </pc:spChg>
        <pc:spChg chg="mod">
          <ac:chgData name="Pynbhalang Lyngdoh [Chillibreeze]" userId="6e6ab227-4ab6-4418-b5d2-56197c8246b7" providerId="ADAL" clId="{88458DD2-ABF5-418F-874E-37DB7B8EA18B}" dt="2020-07-11T12:00:30.414" v="68" actId="20577"/>
          <ac:spMkLst>
            <pc:docMk/>
            <pc:sldMk cId="1885573179" sldId="1466"/>
            <ac:spMk id="11" creationId="{CEBE6C07-BDB9-41F6-BF4F-FD7716347BD9}"/>
          </ac:spMkLst>
        </pc:spChg>
        <pc:grpChg chg="mod">
          <ac:chgData name="Pynbhalang Lyngdoh [Chillibreeze]" userId="6e6ab227-4ab6-4418-b5d2-56197c8246b7" providerId="ADAL" clId="{88458DD2-ABF5-418F-874E-37DB7B8EA18B}" dt="2020-07-13T04:57:10.436" v="300" actId="12789"/>
          <ac:grpSpMkLst>
            <pc:docMk/>
            <pc:sldMk cId="1885573179" sldId="1466"/>
            <ac:grpSpMk id="4" creationId="{761EE51A-A9ED-4E68-AF08-3EF0247D27E1}"/>
          </ac:grpSpMkLst>
        </pc:grpChg>
        <pc:grpChg chg="mod">
          <ac:chgData name="Pynbhalang Lyngdoh [Chillibreeze]" userId="6e6ab227-4ab6-4418-b5d2-56197c8246b7" providerId="ADAL" clId="{88458DD2-ABF5-418F-874E-37DB7B8EA18B}" dt="2020-07-13T04:57:14.569" v="302" actId="12789"/>
          <ac:grpSpMkLst>
            <pc:docMk/>
            <pc:sldMk cId="1885573179" sldId="1466"/>
            <ac:grpSpMk id="13" creationId="{970EC8C8-8EC1-46C6-8D03-955204C1BF17}"/>
          </ac:grpSpMkLst>
        </pc:grpChg>
        <pc:picChg chg="mod">
          <ac:chgData name="Pynbhalang Lyngdoh [Chillibreeze]" userId="6e6ab227-4ab6-4418-b5d2-56197c8246b7" providerId="ADAL" clId="{88458DD2-ABF5-418F-874E-37DB7B8EA18B}" dt="2020-07-13T04:57:14.569" v="302" actId="12789"/>
          <ac:picMkLst>
            <pc:docMk/>
            <pc:sldMk cId="1885573179" sldId="1466"/>
            <ac:picMk id="16" creationId="{49C0BF2B-DC8A-413E-B97D-986CFEFA5288}"/>
          </ac:picMkLst>
        </pc:picChg>
        <pc:picChg chg="mod">
          <ac:chgData name="Pynbhalang Lyngdoh [Chillibreeze]" userId="6e6ab227-4ab6-4418-b5d2-56197c8246b7" providerId="ADAL" clId="{88458DD2-ABF5-418F-874E-37DB7B8EA18B}" dt="2020-07-13T04:57:10.436" v="300" actId="12789"/>
          <ac:picMkLst>
            <pc:docMk/>
            <pc:sldMk cId="1885573179" sldId="1466"/>
            <ac:picMk id="17" creationId="{F936DAEF-97AC-47EF-B462-581B229C7DB6}"/>
          </ac:picMkLst>
        </pc:picChg>
        <pc:cxnChg chg="mod">
          <ac:chgData name="Pynbhalang Lyngdoh [Chillibreeze]" userId="6e6ab227-4ab6-4418-b5d2-56197c8246b7" providerId="ADAL" clId="{88458DD2-ABF5-418F-874E-37DB7B8EA18B}" dt="2020-07-11T11:29:21.092" v="2" actId="208"/>
          <ac:cxnSpMkLst>
            <pc:docMk/>
            <pc:sldMk cId="1885573179" sldId="1466"/>
            <ac:cxnSpMk id="12" creationId="{8A097301-507F-4F9D-828A-672CFA2E0080}"/>
          </ac:cxnSpMkLst>
        </pc:cxnChg>
      </pc:sldChg>
      <pc:sldChg chg="delSp modSp mod">
        <pc:chgData name="Pynbhalang Lyngdoh [Chillibreeze]" userId="6e6ab227-4ab6-4418-b5d2-56197c8246b7" providerId="ADAL" clId="{88458DD2-ABF5-418F-874E-37DB7B8EA18B}" dt="2020-07-13T04:21:24.103" v="137"/>
        <pc:sldMkLst>
          <pc:docMk/>
          <pc:sldMk cId="2475363482" sldId="1467"/>
        </pc:sldMkLst>
        <pc:spChg chg="mod">
          <ac:chgData name="Pynbhalang Lyngdoh [Chillibreeze]" userId="6e6ab227-4ab6-4418-b5d2-56197c8246b7" providerId="ADAL" clId="{88458DD2-ABF5-418F-874E-37DB7B8EA18B}" dt="2020-07-13T04:21:24.103" v="137"/>
          <ac:spMkLst>
            <pc:docMk/>
            <pc:sldMk cId="2475363482" sldId="1467"/>
            <ac:spMk id="2" creationId="{5995FA57-9620-4AF5-B790-DC0FBE2EE5ED}"/>
          </ac:spMkLst>
        </pc:spChg>
        <pc:spChg chg="del">
          <ac:chgData name="Pynbhalang Lyngdoh [Chillibreeze]" userId="6e6ab227-4ab6-4418-b5d2-56197c8246b7" providerId="ADAL" clId="{88458DD2-ABF5-418F-874E-37DB7B8EA18B}" dt="2020-07-11T11:54:53.901" v="63" actId="478"/>
          <ac:spMkLst>
            <pc:docMk/>
            <pc:sldMk cId="2475363482" sldId="1467"/>
            <ac:spMk id="12" creationId="{7617AC8F-375A-4919-8D33-76B0147EB8FF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1:28.854" v="139"/>
        <pc:sldMkLst>
          <pc:docMk/>
          <pc:sldMk cId="3622786964" sldId="1468"/>
        </pc:sldMkLst>
        <pc:spChg chg="mod">
          <ac:chgData name="Pynbhalang Lyngdoh [Chillibreeze]" userId="6e6ab227-4ab6-4418-b5d2-56197c8246b7" providerId="ADAL" clId="{88458DD2-ABF5-418F-874E-37DB7B8EA18B}" dt="2020-07-13T04:21:28.854" v="139"/>
          <ac:spMkLst>
            <pc:docMk/>
            <pc:sldMk cId="3622786964" sldId="1468"/>
            <ac:spMk id="2" creationId="{1B2AB8AC-BB22-4966-A16F-13242ECC3AB5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4:59:49.478" v="339" actId="12789"/>
        <pc:sldMkLst>
          <pc:docMk/>
          <pc:sldMk cId="635753243" sldId="1469"/>
        </pc:sldMkLst>
        <pc:spChg chg="mod">
          <ac:chgData name="Pynbhalang Lyngdoh [Chillibreeze]" userId="6e6ab227-4ab6-4418-b5d2-56197c8246b7" providerId="ADAL" clId="{88458DD2-ABF5-418F-874E-37DB7B8EA18B}" dt="2020-07-13T04:21:31.267" v="141"/>
          <ac:spMkLst>
            <pc:docMk/>
            <pc:sldMk cId="635753243" sldId="1469"/>
            <ac:spMk id="2" creationId="{86903950-CA1A-4CB5-B14E-FF051C14E81A}"/>
          </ac:spMkLst>
        </pc:spChg>
        <pc:spChg chg="mod">
          <ac:chgData name="Pynbhalang Lyngdoh [Chillibreeze]" userId="6e6ab227-4ab6-4418-b5d2-56197c8246b7" providerId="ADAL" clId="{88458DD2-ABF5-418F-874E-37DB7B8EA18B}" dt="2020-07-13T04:59:49.478" v="339" actId="12789"/>
          <ac:spMkLst>
            <pc:docMk/>
            <pc:sldMk cId="635753243" sldId="1469"/>
            <ac:spMk id="17" creationId="{01509349-3DC3-4C9E-95A9-427882EE351E}"/>
          </ac:spMkLst>
        </pc:spChg>
        <pc:spChg chg="mod">
          <ac:chgData name="Pynbhalang Lyngdoh [Chillibreeze]" userId="6e6ab227-4ab6-4418-b5d2-56197c8246b7" providerId="ADAL" clId="{88458DD2-ABF5-418F-874E-37DB7B8EA18B}" dt="2020-07-13T04:57:39.775" v="306" actId="12789"/>
          <ac:spMkLst>
            <pc:docMk/>
            <pc:sldMk cId="635753243" sldId="1469"/>
            <ac:spMk id="19" creationId="{0574DE75-8360-4768-94BC-905B5EAD216B}"/>
          </ac:spMkLst>
        </pc:spChg>
        <pc:spChg chg="mod">
          <ac:chgData name="Pynbhalang Lyngdoh [Chillibreeze]" userId="6e6ab227-4ab6-4418-b5d2-56197c8246b7" providerId="ADAL" clId="{88458DD2-ABF5-418F-874E-37DB7B8EA18B}" dt="2020-07-13T04:57:42.632" v="307" actId="12789"/>
          <ac:spMkLst>
            <pc:docMk/>
            <pc:sldMk cId="635753243" sldId="1469"/>
            <ac:spMk id="21" creationId="{D85B67BD-FD2E-4C64-9FCF-3EACE4263E1F}"/>
          </ac:spMkLst>
        </pc:spChg>
        <pc:spChg chg="mod">
          <ac:chgData name="Pynbhalang Lyngdoh [Chillibreeze]" userId="6e6ab227-4ab6-4418-b5d2-56197c8246b7" providerId="ADAL" clId="{88458DD2-ABF5-418F-874E-37DB7B8EA18B}" dt="2020-07-13T04:58:06.762" v="313" actId="12789"/>
          <ac:spMkLst>
            <pc:docMk/>
            <pc:sldMk cId="635753243" sldId="1469"/>
            <ac:spMk id="23" creationId="{0AC53F57-9772-4D69-8F2E-E7643834F829}"/>
          </ac:spMkLst>
        </pc:spChg>
        <pc:grpChg chg="mod">
          <ac:chgData name="Pynbhalang Lyngdoh [Chillibreeze]" userId="6e6ab227-4ab6-4418-b5d2-56197c8246b7" providerId="ADAL" clId="{88458DD2-ABF5-418F-874E-37DB7B8EA18B}" dt="2020-07-13T04:58:51.740" v="328" actId="12789"/>
          <ac:grpSpMkLst>
            <pc:docMk/>
            <pc:sldMk cId="635753243" sldId="1469"/>
            <ac:grpSpMk id="4" creationId="{DA6EF4C3-310D-4D92-8BB1-711F3C74B388}"/>
          </ac:grpSpMkLst>
        </pc:grpChg>
        <pc:grpChg chg="mod">
          <ac:chgData name="Pynbhalang Lyngdoh [Chillibreeze]" userId="6e6ab227-4ab6-4418-b5d2-56197c8246b7" providerId="ADAL" clId="{88458DD2-ABF5-418F-874E-37DB7B8EA18B}" dt="2020-07-13T04:59:49.478" v="339" actId="12789"/>
          <ac:grpSpMkLst>
            <pc:docMk/>
            <pc:sldMk cId="635753243" sldId="1469"/>
            <ac:grpSpMk id="7" creationId="{F073CA9C-041B-41D0-BF43-28783F76450C}"/>
          </ac:grpSpMkLst>
        </pc:grpChg>
        <pc:grpChg chg="mod">
          <ac:chgData name="Pynbhalang Lyngdoh [Chillibreeze]" userId="6e6ab227-4ab6-4418-b5d2-56197c8246b7" providerId="ADAL" clId="{88458DD2-ABF5-418F-874E-37DB7B8EA18B}" dt="2020-07-13T04:58:35.153" v="322" actId="12789"/>
          <ac:grpSpMkLst>
            <pc:docMk/>
            <pc:sldMk cId="635753243" sldId="1469"/>
            <ac:grpSpMk id="10" creationId="{076E021D-07AB-4704-B542-FB7666211AC3}"/>
          </ac:grpSpMkLst>
        </pc:grpChg>
        <pc:grpChg chg="mod">
          <ac:chgData name="Pynbhalang Lyngdoh [Chillibreeze]" userId="6e6ab227-4ab6-4418-b5d2-56197c8246b7" providerId="ADAL" clId="{88458DD2-ABF5-418F-874E-37DB7B8EA18B}" dt="2020-07-13T04:58:42.805" v="325" actId="12789"/>
          <ac:grpSpMkLst>
            <pc:docMk/>
            <pc:sldMk cId="635753243" sldId="1469"/>
            <ac:grpSpMk id="13" creationId="{0C97908F-545A-478B-9426-D160A9DAF6DD}"/>
          </ac:grpSpMkLst>
        </pc:grpChg>
        <pc:picChg chg="mod">
          <ac:chgData name="Pynbhalang Lyngdoh [Chillibreeze]" userId="6e6ab227-4ab6-4418-b5d2-56197c8246b7" providerId="ADAL" clId="{88458DD2-ABF5-418F-874E-37DB7B8EA18B}" dt="2020-07-13T04:58:21.789" v="318" actId="12789"/>
          <ac:picMkLst>
            <pc:docMk/>
            <pc:sldMk cId="635753243" sldId="1469"/>
            <ac:picMk id="25" creationId="{42D8BAFA-E2B4-4958-8D76-6D13CFFDDDE2}"/>
          </ac:picMkLst>
        </pc:picChg>
        <pc:picChg chg="mod">
          <ac:chgData name="Pynbhalang Lyngdoh [Chillibreeze]" userId="6e6ab227-4ab6-4418-b5d2-56197c8246b7" providerId="ADAL" clId="{88458DD2-ABF5-418F-874E-37DB7B8EA18B}" dt="2020-07-13T04:58:42.805" v="325" actId="12789"/>
          <ac:picMkLst>
            <pc:docMk/>
            <pc:sldMk cId="635753243" sldId="1469"/>
            <ac:picMk id="26" creationId="{DDAD1560-8857-4A39-912C-87077F2CE98B}"/>
          </ac:picMkLst>
        </pc:picChg>
        <pc:picChg chg="mod">
          <ac:chgData name="Pynbhalang Lyngdoh [Chillibreeze]" userId="6e6ab227-4ab6-4418-b5d2-56197c8246b7" providerId="ADAL" clId="{88458DD2-ABF5-418F-874E-37DB7B8EA18B}" dt="2020-07-13T04:58:51.740" v="328" actId="12789"/>
          <ac:picMkLst>
            <pc:docMk/>
            <pc:sldMk cId="635753243" sldId="1469"/>
            <ac:picMk id="27" creationId="{DFE6589F-A824-4751-A849-CE703520E07D}"/>
          </ac:picMkLst>
        </pc:picChg>
        <pc:picChg chg="mod">
          <ac:chgData name="Pynbhalang Lyngdoh [Chillibreeze]" userId="6e6ab227-4ab6-4418-b5d2-56197c8246b7" providerId="ADAL" clId="{88458DD2-ABF5-418F-874E-37DB7B8EA18B}" dt="2020-07-13T04:58:35.153" v="322" actId="12789"/>
          <ac:picMkLst>
            <pc:docMk/>
            <pc:sldMk cId="635753243" sldId="1469"/>
            <ac:picMk id="28" creationId="{67A3BD7C-6E31-4024-8AEF-33D20009A572}"/>
          </ac:picMkLst>
        </pc:picChg>
        <pc:cxnChg chg="mod">
          <ac:chgData name="Pynbhalang Lyngdoh [Chillibreeze]" userId="6e6ab227-4ab6-4418-b5d2-56197c8246b7" providerId="ADAL" clId="{88458DD2-ABF5-418F-874E-37DB7B8EA18B}" dt="2020-07-13T04:57:49.922" v="310" actId="465"/>
          <ac:cxnSpMkLst>
            <pc:docMk/>
            <pc:sldMk cId="635753243" sldId="1469"/>
            <ac:cxnSpMk id="20" creationId="{E08D3502-60AB-4BD2-BB65-BBCD5B06C075}"/>
          </ac:cxnSpMkLst>
        </pc:cxnChg>
        <pc:cxnChg chg="mod">
          <ac:chgData name="Pynbhalang Lyngdoh [Chillibreeze]" userId="6e6ab227-4ab6-4418-b5d2-56197c8246b7" providerId="ADAL" clId="{88458DD2-ABF5-418F-874E-37DB7B8EA18B}" dt="2020-07-13T04:57:56.850" v="311" actId="465"/>
          <ac:cxnSpMkLst>
            <pc:docMk/>
            <pc:sldMk cId="635753243" sldId="1469"/>
            <ac:cxnSpMk id="22" creationId="{8F87BB95-D38C-43D9-B88F-B3E0D3C03A22}"/>
          </ac:cxnSpMkLst>
        </pc:cxnChg>
        <pc:cxnChg chg="mod">
          <ac:chgData name="Pynbhalang Lyngdoh [Chillibreeze]" userId="6e6ab227-4ab6-4418-b5d2-56197c8246b7" providerId="ADAL" clId="{88458DD2-ABF5-418F-874E-37DB7B8EA18B}" dt="2020-07-13T04:58:02.236" v="312" actId="465"/>
          <ac:cxnSpMkLst>
            <pc:docMk/>
            <pc:sldMk cId="635753243" sldId="1469"/>
            <ac:cxnSpMk id="24" creationId="{1A4C32C0-C834-4B8D-92AC-D8FF9EC204D4}"/>
          </ac:cxnSpMkLst>
        </pc:cxnChg>
      </pc:sldChg>
      <pc:sldChg chg="delSp modSp mod">
        <pc:chgData name="Pynbhalang Lyngdoh [Chillibreeze]" userId="6e6ab227-4ab6-4418-b5d2-56197c8246b7" providerId="ADAL" clId="{88458DD2-ABF5-418F-874E-37DB7B8EA18B}" dt="2020-07-13T04:59:57.856" v="341" actId="554"/>
        <pc:sldMkLst>
          <pc:docMk/>
          <pc:sldMk cId="1033829009" sldId="1470"/>
        </pc:sldMkLst>
        <pc:spChg chg="mod">
          <ac:chgData name="Pynbhalang Lyngdoh [Chillibreeze]" userId="6e6ab227-4ab6-4418-b5d2-56197c8246b7" providerId="ADAL" clId="{88458DD2-ABF5-418F-874E-37DB7B8EA18B}" dt="2020-07-13T04:21:49.846" v="146"/>
          <ac:spMkLst>
            <pc:docMk/>
            <pc:sldMk cId="1033829009" sldId="1470"/>
            <ac:spMk id="2" creationId="{86903950-CA1A-4CB5-B14E-FF051C14E81A}"/>
          </ac:spMkLst>
        </pc:spChg>
        <pc:spChg chg="del">
          <ac:chgData name="Pynbhalang Lyngdoh [Chillibreeze]" userId="6e6ab227-4ab6-4418-b5d2-56197c8246b7" providerId="ADAL" clId="{88458DD2-ABF5-418F-874E-37DB7B8EA18B}" dt="2020-07-11T11:12:34.366" v="0" actId="478"/>
          <ac:spMkLst>
            <pc:docMk/>
            <pc:sldMk cId="1033829009" sldId="1470"/>
            <ac:spMk id="5" creationId="{6A44D71B-81E0-4684-A8B2-81527712BC42}"/>
          </ac:spMkLst>
        </pc:spChg>
        <pc:spChg chg="mod">
          <ac:chgData name="Pynbhalang Lyngdoh [Chillibreeze]" userId="6e6ab227-4ab6-4418-b5d2-56197c8246b7" providerId="ADAL" clId="{88458DD2-ABF5-418F-874E-37DB7B8EA18B}" dt="2020-07-13T04:16:30.817" v="85" actId="1582"/>
          <ac:spMkLst>
            <pc:docMk/>
            <pc:sldMk cId="1033829009" sldId="1470"/>
            <ac:spMk id="14" creationId="{6C31255F-2298-4F32-A041-DDA8A7B90F16}"/>
          </ac:spMkLst>
        </pc:spChg>
        <pc:spChg chg="mod">
          <ac:chgData name="Pynbhalang Lyngdoh [Chillibreeze]" userId="6e6ab227-4ab6-4418-b5d2-56197c8246b7" providerId="ADAL" clId="{88458DD2-ABF5-418F-874E-37DB7B8EA18B}" dt="2020-07-13T04:59:57.856" v="341" actId="554"/>
          <ac:spMkLst>
            <pc:docMk/>
            <pc:sldMk cId="1033829009" sldId="1470"/>
            <ac:spMk id="15" creationId="{1CC3BF77-31D3-449F-B66A-A625A793A1F9}"/>
          </ac:spMkLst>
        </pc:spChg>
        <pc:spChg chg="mod">
          <ac:chgData name="Pynbhalang Lyngdoh [Chillibreeze]" userId="6e6ab227-4ab6-4418-b5d2-56197c8246b7" providerId="ADAL" clId="{88458DD2-ABF5-418F-874E-37DB7B8EA18B}" dt="2020-07-13T04:16:33.484" v="86" actId="1582"/>
          <ac:spMkLst>
            <pc:docMk/>
            <pc:sldMk cId="1033829009" sldId="1470"/>
            <ac:spMk id="19" creationId="{9C1813C7-6F75-451A-91A8-01A9102C543E}"/>
          </ac:spMkLst>
        </pc:spChg>
        <pc:grpChg chg="mod">
          <ac:chgData name="Pynbhalang Lyngdoh [Chillibreeze]" userId="6e6ab227-4ab6-4418-b5d2-56197c8246b7" providerId="ADAL" clId="{88458DD2-ABF5-418F-874E-37DB7B8EA18B}" dt="2020-07-13T04:59:57.856" v="341" actId="554"/>
          <ac:grpSpMkLst>
            <pc:docMk/>
            <pc:sldMk cId="1033829009" sldId="1470"/>
            <ac:grpSpMk id="12" creationId="{4690373E-E5CF-42CE-84F3-D000538CC20D}"/>
          </ac:grpSpMkLst>
        </pc:grpChg>
        <pc:grpChg chg="mod">
          <ac:chgData name="Pynbhalang Lyngdoh [Chillibreeze]" userId="6e6ab227-4ab6-4418-b5d2-56197c8246b7" providerId="ADAL" clId="{88458DD2-ABF5-418F-874E-37DB7B8EA18B}" dt="2020-07-13T04:59:28.689" v="337" actId="12789"/>
          <ac:grpSpMkLst>
            <pc:docMk/>
            <pc:sldMk cId="1033829009" sldId="1470"/>
            <ac:grpSpMk id="17" creationId="{779572F6-881B-4DB3-95A9-BADAEEC37EF1}"/>
          </ac:grpSpMkLst>
        </pc:grpChg>
        <pc:picChg chg="mod">
          <ac:chgData name="Pynbhalang Lyngdoh [Chillibreeze]" userId="6e6ab227-4ab6-4418-b5d2-56197c8246b7" providerId="ADAL" clId="{88458DD2-ABF5-418F-874E-37DB7B8EA18B}" dt="2020-07-13T04:59:17.505" v="334" actId="1036"/>
          <ac:picMkLst>
            <pc:docMk/>
            <pc:sldMk cId="1033829009" sldId="1470"/>
            <ac:picMk id="20" creationId="{D2BB988A-D50E-4BCA-81EE-99BDB533258B}"/>
          </ac:picMkLst>
        </pc:picChg>
        <pc:picChg chg="mod">
          <ac:chgData name="Pynbhalang Lyngdoh [Chillibreeze]" userId="6e6ab227-4ab6-4418-b5d2-56197c8246b7" providerId="ADAL" clId="{88458DD2-ABF5-418F-874E-37DB7B8EA18B}" dt="2020-07-13T04:59:28.689" v="337" actId="12789"/>
          <ac:picMkLst>
            <pc:docMk/>
            <pc:sldMk cId="1033829009" sldId="1470"/>
            <ac:picMk id="22" creationId="{5D6C567B-27FA-4686-BE88-5B6AF048C9DA}"/>
          </ac:picMkLst>
        </pc:picChg>
        <pc:cxnChg chg="mod">
          <ac:chgData name="Pynbhalang Lyngdoh [Chillibreeze]" userId="6e6ab227-4ab6-4418-b5d2-56197c8246b7" providerId="ADAL" clId="{88458DD2-ABF5-418F-874E-37DB7B8EA18B}" dt="2020-07-11T11:29:31.563" v="6" actId="208"/>
          <ac:cxnSpMkLst>
            <pc:docMk/>
            <pc:sldMk cId="1033829009" sldId="1470"/>
            <ac:cxnSpMk id="16" creationId="{B0F2C9D7-7592-44BB-8AF0-7811FD6C8ADA}"/>
          </ac:cxnSpMkLst>
        </pc:cxnChg>
      </pc:sldChg>
      <pc:sldChg chg="modSp">
        <pc:chgData name="Pynbhalang Lyngdoh [Chillibreeze]" userId="6e6ab227-4ab6-4418-b5d2-56197c8246b7" providerId="ADAL" clId="{88458DD2-ABF5-418F-874E-37DB7B8EA18B}" dt="2020-07-13T04:22:01.947" v="151"/>
        <pc:sldMkLst>
          <pc:docMk/>
          <pc:sldMk cId="1090457790" sldId="1471"/>
        </pc:sldMkLst>
        <pc:spChg chg="mod">
          <ac:chgData name="Pynbhalang Lyngdoh [Chillibreeze]" userId="6e6ab227-4ab6-4418-b5d2-56197c8246b7" providerId="ADAL" clId="{88458DD2-ABF5-418F-874E-37DB7B8EA18B}" dt="2020-07-13T04:22:01.947" v="151"/>
          <ac:spMkLst>
            <pc:docMk/>
            <pc:sldMk cId="1090457790" sldId="1471"/>
            <ac:spMk id="2" creationId="{88C3E2DE-27CD-4922-9807-1A546FCD55C1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5:03:44.727" v="387" actId="465"/>
        <pc:sldMkLst>
          <pc:docMk/>
          <pc:sldMk cId="2009053963" sldId="1472"/>
        </pc:sldMkLst>
        <pc:spChg chg="mod">
          <ac:chgData name="Pynbhalang Lyngdoh [Chillibreeze]" userId="6e6ab227-4ab6-4418-b5d2-56197c8246b7" providerId="ADAL" clId="{88458DD2-ABF5-418F-874E-37DB7B8EA18B}" dt="2020-07-13T04:22:11.422" v="155"/>
          <ac:spMkLst>
            <pc:docMk/>
            <pc:sldMk cId="2009053963" sldId="1472"/>
            <ac:spMk id="2" creationId="{FEE67845-F408-4571-8A5A-0A0D933F6790}"/>
          </ac:spMkLst>
        </pc:spChg>
        <pc:spChg chg="mod">
          <ac:chgData name="Pynbhalang Lyngdoh [Chillibreeze]" userId="6e6ab227-4ab6-4418-b5d2-56197c8246b7" providerId="ADAL" clId="{88458DD2-ABF5-418F-874E-37DB7B8EA18B}" dt="2020-07-13T04:17:35.902" v="92" actId="1582"/>
          <ac:spMkLst>
            <pc:docMk/>
            <pc:sldMk cId="2009053963" sldId="1472"/>
            <ac:spMk id="13" creationId="{B8FFC545-5062-4F5B-9FB6-85B8EE347E71}"/>
          </ac:spMkLst>
        </pc:spChg>
        <pc:spChg chg="mod">
          <ac:chgData name="Pynbhalang Lyngdoh [Chillibreeze]" userId="6e6ab227-4ab6-4418-b5d2-56197c8246b7" providerId="ADAL" clId="{88458DD2-ABF5-418F-874E-37DB7B8EA18B}" dt="2020-07-13T05:03:19.358" v="379" actId="12789"/>
          <ac:spMkLst>
            <pc:docMk/>
            <pc:sldMk cId="2009053963" sldId="1472"/>
            <ac:spMk id="18" creationId="{7A369045-ECD2-4B31-8CD4-FB318F62876E}"/>
          </ac:spMkLst>
        </pc:spChg>
        <pc:spChg chg="mod">
          <ac:chgData name="Pynbhalang Lyngdoh [Chillibreeze]" userId="6e6ab227-4ab6-4418-b5d2-56197c8246b7" providerId="ADAL" clId="{88458DD2-ABF5-418F-874E-37DB7B8EA18B}" dt="2020-07-13T05:03:22.468" v="380" actId="12789"/>
          <ac:spMkLst>
            <pc:docMk/>
            <pc:sldMk cId="2009053963" sldId="1472"/>
            <ac:spMk id="20" creationId="{F04C6310-AB24-4916-B9CF-1A22A398C2B5}"/>
          </ac:spMkLst>
        </pc:spChg>
        <pc:spChg chg="mod">
          <ac:chgData name="Pynbhalang Lyngdoh [Chillibreeze]" userId="6e6ab227-4ab6-4418-b5d2-56197c8246b7" providerId="ADAL" clId="{88458DD2-ABF5-418F-874E-37DB7B8EA18B}" dt="2020-07-13T05:03:24.527" v="381" actId="12789"/>
          <ac:spMkLst>
            <pc:docMk/>
            <pc:sldMk cId="2009053963" sldId="1472"/>
            <ac:spMk id="22" creationId="{D3845C71-5D77-4D8F-A190-5D5315B3BF00}"/>
          </ac:spMkLst>
        </pc:spChg>
        <pc:grpChg chg="mod">
          <ac:chgData name="Pynbhalang Lyngdoh [Chillibreeze]" userId="6e6ab227-4ab6-4418-b5d2-56197c8246b7" providerId="ADAL" clId="{88458DD2-ABF5-418F-874E-37DB7B8EA18B}" dt="2020-07-13T05:03:31.203" v="383" actId="12789"/>
          <ac:grpSpMkLst>
            <pc:docMk/>
            <pc:sldMk cId="2009053963" sldId="1472"/>
            <ac:grpSpMk id="4" creationId="{DA1048A1-6FCA-4175-8606-B4630F225030}"/>
          </ac:grpSpMkLst>
        </pc:grpChg>
        <pc:grpChg chg="mod">
          <ac:chgData name="Pynbhalang Lyngdoh [Chillibreeze]" userId="6e6ab227-4ab6-4418-b5d2-56197c8246b7" providerId="ADAL" clId="{88458DD2-ABF5-418F-874E-37DB7B8EA18B}" dt="2020-07-13T05:03:19.358" v="379" actId="12789"/>
          <ac:grpSpMkLst>
            <pc:docMk/>
            <pc:sldMk cId="2009053963" sldId="1472"/>
            <ac:grpSpMk id="8" creationId="{193144B3-CF14-4E96-84D2-FE6787BC108C}"/>
          </ac:grpSpMkLst>
        </pc:grpChg>
        <pc:grpChg chg="mod">
          <ac:chgData name="Pynbhalang Lyngdoh [Chillibreeze]" userId="6e6ab227-4ab6-4418-b5d2-56197c8246b7" providerId="ADAL" clId="{88458DD2-ABF5-418F-874E-37DB7B8EA18B}" dt="2020-07-13T05:03:22.468" v="380" actId="12789"/>
          <ac:grpSpMkLst>
            <pc:docMk/>
            <pc:sldMk cId="2009053963" sldId="1472"/>
            <ac:grpSpMk id="11" creationId="{B42BE513-D393-409C-905D-BF279F5B7E49}"/>
          </ac:grpSpMkLst>
        </pc:grpChg>
        <pc:grpChg chg="mod">
          <ac:chgData name="Pynbhalang Lyngdoh [Chillibreeze]" userId="6e6ab227-4ab6-4418-b5d2-56197c8246b7" providerId="ADAL" clId="{88458DD2-ABF5-418F-874E-37DB7B8EA18B}" dt="2020-07-13T05:03:31.203" v="383" actId="12789"/>
          <ac:grpSpMkLst>
            <pc:docMk/>
            <pc:sldMk cId="2009053963" sldId="1472"/>
            <ac:grpSpMk id="14" creationId="{1DB75BEB-D6EA-407E-96CB-A26C70DA139A}"/>
          </ac:grpSpMkLst>
        </pc:grpChg>
        <pc:picChg chg="mod">
          <ac:chgData name="Pynbhalang Lyngdoh [Chillibreeze]" userId="6e6ab227-4ab6-4418-b5d2-56197c8246b7" providerId="ADAL" clId="{88458DD2-ABF5-418F-874E-37DB7B8EA18B}" dt="2020-07-13T05:02:56.274" v="373" actId="12789"/>
          <ac:picMkLst>
            <pc:docMk/>
            <pc:sldMk cId="2009053963" sldId="1472"/>
            <ac:picMk id="26" creationId="{55F2D672-CDF3-4562-B300-6B0EAE0439AF}"/>
          </ac:picMkLst>
        </pc:picChg>
        <pc:picChg chg="mod">
          <ac:chgData name="Pynbhalang Lyngdoh [Chillibreeze]" userId="6e6ab227-4ab6-4418-b5d2-56197c8246b7" providerId="ADAL" clId="{88458DD2-ABF5-418F-874E-37DB7B8EA18B}" dt="2020-07-13T05:02:53.375" v="371" actId="12789"/>
          <ac:picMkLst>
            <pc:docMk/>
            <pc:sldMk cId="2009053963" sldId="1472"/>
            <ac:picMk id="28" creationId="{BD027ABA-D5FA-4D2D-9BF1-597E2CFEAAC4}"/>
          </ac:picMkLst>
        </pc:picChg>
        <pc:picChg chg="mod">
          <ac:chgData name="Pynbhalang Lyngdoh [Chillibreeze]" userId="6e6ab227-4ab6-4418-b5d2-56197c8246b7" providerId="ADAL" clId="{88458DD2-ABF5-418F-874E-37DB7B8EA18B}" dt="2020-07-13T05:02:59.559" v="375" actId="12789"/>
          <ac:picMkLst>
            <pc:docMk/>
            <pc:sldMk cId="2009053963" sldId="1472"/>
            <ac:picMk id="30" creationId="{2A9FEC1D-5502-4A3C-AC58-1021671195ED}"/>
          </ac:picMkLst>
        </pc:picChg>
        <pc:picChg chg="mod">
          <ac:chgData name="Pynbhalang Lyngdoh [Chillibreeze]" userId="6e6ab227-4ab6-4418-b5d2-56197c8246b7" providerId="ADAL" clId="{88458DD2-ABF5-418F-874E-37DB7B8EA18B}" dt="2020-07-13T05:02:50.527" v="369" actId="12789"/>
          <ac:picMkLst>
            <pc:docMk/>
            <pc:sldMk cId="2009053963" sldId="1472"/>
            <ac:picMk id="31" creationId="{7BA92EE0-4710-4B55-B0AE-728DDE0ACBE0}"/>
          </ac:picMkLst>
        </pc:picChg>
        <pc:cxnChg chg="mod">
          <ac:chgData name="Pynbhalang Lyngdoh [Chillibreeze]" userId="6e6ab227-4ab6-4418-b5d2-56197c8246b7" providerId="ADAL" clId="{88458DD2-ABF5-418F-874E-37DB7B8EA18B}" dt="2020-07-13T05:03:44.727" v="387" actId="465"/>
          <ac:cxnSpMkLst>
            <pc:docMk/>
            <pc:sldMk cId="2009053963" sldId="1472"/>
            <ac:cxnSpMk id="21" creationId="{554965CD-3C86-4066-8BF0-D4B501DE3ADF}"/>
          </ac:cxnSpMkLst>
        </pc:cxnChg>
        <pc:cxnChg chg="mod">
          <ac:chgData name="Pynbhalang Lyngdoh [Chillibreeze]" userId="6e6ab227-4ab6-4418-b5d2-56197c8246b7" providerId="ADAL" clId="{88458DD2-ABF5-418F-874E-37DB7B8EA18B}" dt="2020-07-13T05:03:11.478" v="378" actId="465"/>
          <ac:cxnSpMkLst>
            <pc:docMk/>
            <pc:sldMk cId="2009053963" sldId="1472"/>
            <ac:cxnSpMk id="23" creationId="{4BCE4A8C-7277-42DD-9F12-6ED8DEC01BD2}"/>
          </ac:cxnSpMkLst>
        </pc:cxnChg>
        <pc:cxnChg chg="mod">
          <ac:chgData name="Pynbhalang Lyngdoh [Chillibreeze]" userId="6e6ab227-4ab6-4418-b5d2-56197c8246b7" providerId="ADAL" clId="{88458DD2-ABF5-418F-874E-37DB7B8EA18B}" dt="2020-07-13T05:03:38.118" v="385" actId="465"/>
          <ac:cxnSpMkLst>
            <pc:docMk/>
            <pc:sldMk cId="2009053963" sldId="1472"/>
            <ac:cxnSpMk id="25" creationId="{15679AF2-0B79-4476-8F60-47A099FF40C4}"/>
          </ac:cxnSpMkLst>
        </pc:cxnChg>
      </pc:sldChg>
      <pc:sldChg chg="modSp">
        <pc:chgData name="Pynbhalang Lyngdoh [Chillibreeze]" userId="6e6ab227-4ab6-4418-b5d2-56197c8246b7" providerId="ADAL" clId="{88458DD2-ABF5-418F-874E-37DB7B8EA18B}" dt="2020-07-13T05:25:06.446" v="571"/>
        <pc:sldMkLst>
          <pc:docMk/>
          <pc:sldMk cId="3799977868" sldId="1488"/>
        </pc:sldMkLst>
        <pc:spChg chg="mod">
          <ac:chgData name="Pynbhalang Lyngdoh [Chillibreeze]" userId="6e6ab227-4ab6-4418-b5d2-56197c8246b7" providerId="ADAL" clId="{88458DD2-ABF5-418F-874E-37DB7B8EA18B}" dt="2020-07-13T04:23:58.548" v="191"/>
          <ac:spMkLst>
            <pc:docMk/>
            <pc:sldMk cId="3799977868" sldId="1488"/>
            <ac:spMk id="2" creationId="{7160F331-5127-46DC-9F55-2F3BE39D9830}"/>
          </ac:spMkLst>
        </pc:spChg>
        <pc:spChg chg="mod">
          <ac:chgData name="Pynbhalang Lyngdoh [Chillibreeze]" userId="6e6ab227-4ab6-4418-b5d2-56197c8246b7" providerId="ADAL" clId="{88458DD2-ABF5-418F-874E-37DB7B8EA18B}" dt="2020-07-13T05:25:06.446" v="571"/>
          <ac:spMkLst>
            <pc:docMk/>
            <pc:sldMk cId="3799977868" sldId="1488"/>
            <ac:spMk id="9" creationId="{E3024EB5-AB9C-4A63-872B-6EB3FA13285D}"/>
          </ac:spMkLst>
        </pc:spChg>
        <pc:graphicFrameChg chg="mod">
          <ac:chgData name="Pynbhalang Lyngdoh [Chillibreeze]" userId="6e6ab227-4ab6-4418-b5d2-56197c8246b7" providerId="ADAL" clId="{88458DD2-ABF5-418F-874E-37DB7B8EA18B}" dt="2020-07-13T05:24:56.806" v="569" actId="572"/>
          <ac:graphicFrameMkLst>
            <pc:docMk/>
            <pc:sldMk cId="3799977868" sldId="1488"/>
            <ac:graphicFrameMk id="5" creationId="{E75EE5D8-A1D7-4525-9190-F6105EEADCB4}"/>
          </ac:graphicFrameMkLst>
        </pc:graphicFrameChg>
      </pc:sldChg>
      <pc:sldChg chg="modSp mod">
        <pc:chgData name="Pynbhalang Lyngdoh [Chillibreeze]" userId="6e6ab227-4ab6-4418-b5d2-56197c8246b7" providerId="ADAL" clId="{88458DD2-ABF5-418F-874E-37DB7B8EA18B}" dt="2020-07-13T05:33:44.187" v="610" actId="12789"/>
        <pc:sldMkLst>
          <pc:docMk/>
          <pc:sldMk cId="825610705" sldId="1489"/>
        </pc:sldMkLst>
        <pc:spChg chg="mod">
          <ac:chgData name="Pynbhalang Lyngdoh [Chillibreeze]" userId="6e6ab227-4ab6-4418-b5d2-56197c8246b7" providerId="ADAL" clId="{88458DD2-ABF5-418F-874E-37DB7B8EA18B}" dt="2020-07-13T04:23:54.423" v="190"/>
          <ac:spMkLst>
            <pc:docMk/>
            <pc:sldMk cId="825610705" sldId="1489"/>
            <ac:spMk id="2" creationId="{0E5C9930-FCB5-44F2-967C-A091309FD299}"/>
          </ac:spMkLst>
        </pc:spChg>
        <pc:spChg chg="mod">
          <ac:chgData name="Pynbhalang Lyngdoh [Chillibreeze]" userId="6e6ab227-4ab6-4418-b5d2-56197c8246b7" providerId="ADAL" clId="{88458DD2-ABF5-418F-874E-37DB7B8EA18B}" dt="2020-07-13T05:33:17.855" v="599" actId="1582"/>
          <ac:spMkLst>
            <pc:docMk/>
            <pc:sldMk cId="825610705" sldId="1489"/>
            <ac:spMk id="7" creationId="{65954EA4-4B68-45D5-B806-7FCDA0F13D3F}"/>
          </ac:spMkLst>
        </pc:spChg>
        <pc:spChg chg="mod">
          <ac:chgData name="Pynbhalang Lyngdoh [Chillibreeze]" userId="6e6ab227-4ab6-4418-b5d2-56197c8246b7" providerId="ADAL" clId="{88458DD2-ABF5-418F-874E-37DB7B8EA18B}" dt="2020-07-13T05:33:20.461" v="600" actId="1582"/>
          <ac:spMkLst>
            <pc:docMk/>
            <pc:sldMk cId="825610705" sldId="1489"/>
            <ac:spMk id="10" creationId="{581C1355-9D5E-43C6-93CA-7E25D42A9158}"/>
          </ac:spMkLst>
        </pc:spChg>
        <pc:spChg chg="mod">
          <ac:chgData name="Pynbhalang Lyngdoh [Chillibreeze]" userId="6e6ab227-4ab6-4418-b5d2-56197c8246b7" providerId="ADAL" clId="{88458DD2-ABF5-418F-874E-37DB7B8EA18B}" dt="2020-07-13T05:33:22.175" v="601" actId="1582"/>
          <ac:spMkLst>
            <pc:docMk/>
            <pc:sldMk cId="825610705" sldId="1489"/>
            <ac:spMk id="13" creationId="{307D0612-0B50-470A-B5B1-E9C43348CBE3}"/>
          </ac:spMkLst>
        </pc:spChg>
        <pc:spChg chg="mod">
          <ac:chgData name="Pynbhalang Lyngdoh [Chillibreeze]" userId="6e6ab227-4ab6-4418-b5d2-56197c8246b7" providerId="ADAL" clId="{88458DD2-ABF5-418F-874E-37DB7B8EA18B}" dt="2020-07-13T05:23:26.267" v="551" actId="12789"/>
          <ac:spMkLst>
            <pc:docMk/>
            <pc:sldMk cId="825610705" sldId="1489"/>
            <ac:spMk id="14" creationId="{88A58A40-C268-44FC-ABFE-A0A53D777A68}"/>
          </ac:spMkLst>
        </pc:spChg>
        <pc:spChg chg="mod">
          <ac:chgData name="Pynbhalang Lyngdoh [Chillibreeze]" userId="6e6ab227-4ab6-4418-b5d2-56197c8246b7" providerId="ADAL" clId="{88458DD2-ABF5-418F-874E-37DB7B8EA18B}" dt="2020-07-13T05:24:06.133" v="560" actId="1076"/>
          <ac:spMkLst>
            <pc:docMk/>
            <pc:sldMk cId="825610705" sldId="1489"/>
            <ac:spMk id="15" creationId="{0CA8E893-B6A0-4D69-9A98-0D15CA82136D}"/>
          </ac:spMkLst>
        </pc:spChg>
        <pc:spChg chg="mod">
          <ac:chgData name="Pynbhalang Lyngdoh [Chillibreeze]" userId="6e6ab227-4ab6-4418-b5d2-56197c8246b7" providerId="ADAL" clId="{88458DD2-ABF5-418F-874E-37DB7B8EA18B}" dt="2020-07-13T05:24:06.133" v="560" actId="1076"/>
          <ac:spMkLst>
            <pc:docMk/>
            <pc:sldMk cId="825610705" sldId="1489"/>
            <ac:spMk id="16" creationId="{F103499D-52D2-4C08-8682-07047594A14A}"/>
          </ac:spMkLst>
        </pc:spChg>
        <pc:spChg chg="mod">
          <ac:chgData name="Pynbhalang Lyngdoh [Chillibreeze]" userId="6e6ab227-4ab6-4418-b5d2-56197c8246b7" providerId="ADAL" clId="{88458DD2-ABF5-418F-874E-37DB7B8EA18B}" dt="2020-07-13T05:23:31.606" v="552" actId="12789"/>
          <ac:spMkLst>
            <pc:docMk/>
            <pc:sldMk cId="825610705" sldId="1489"/>
            <ac:spMk id="17" creationId="{AEDE4EA6-F2F6-43D3-B969-50A392879C1B}"/>
          </ac:spMkLst>
        </pc:spChg>
        <pc:grpChg chg="mod">
          <ac:chgData name="Pynbhalang Lyngdoh [Chillibreeze]" userId="6e6ab227-4ab6-4418-b5d2-56197c8246b7" providerId="ADAL" clId="{88458DD2-ABF5-418F-874E-37DB7B8EA18B}" dt="2020-07-13T05:33:37.477" v="606" actId="12789"/>
          <ac:grpSpMkLst>
            <pc:docMk/>
            <pc:sldMk cId="825610705" sldId="1489"/>
            <ac:grpSpMk id="5" creationId="{AFEA1472-AA13-44D0-AF2A-762B7D8F49E2}"/>
          </ac:grpSpMkLst>
        </pc:grpChg>
        <pc:grpChg chg="mod">
          <ac:chgData name="Pynbhalang Lyngdoh [Chillibreeze]" userId="6e6ab227-4ab6-4418-b5d2-56197c8246b7" providerId="ADAL" clId="{88458DD2-ABF5-418F-874E-37DB7B8EA18B}" dt="2020-07-13T05:33:40.312" v="608" actId="12789"/>
          <ac:grpSpMkLst>
            <pc:docMk/>
            <pc:sldMk cId="825610705" sldId="1489"/>
            <ac:grpSpMk id="8" creationId="{67670B4F-F8CE-48DC-A51A-B8D873B0CBB7}"/>
          </ac:grpSpMkLst>
        </pc:grpChg>
        <pc:grpChg chg="mod">
          <ac:chgData name="Pynbhalang Lyngdoh [Chillibreeze]" userId="6e6ab227-4ab6-4418-b5d2-56197c8246b7" providerId="ADAL" clId="{88458DD2-ABF5-418F-874E-37DB7B8EA18B}" dt="2020-07-13T05:33:44.187" v="610" actId="12789"/>
          <ac:grpSpMkLst>
            <pc:docMk/>
            <pc:sldMk cId="825610705" sldId="1489"/>
            <ac:grpSpMk id="11" creationId="{6A1B67A3-A932-4C08-B509-2B0D8D2F5219}"/>
          </ac:grpSpMkLst>
        </pc:grpChg>
        <pc:picChg chg="mod">
          <ac:chgData name="Pynbhalang Lyngdoh [Chillibreeze]" userId="6e6ab227-4ab6-4418-b5d2-56197c8246b7" providerId="ADAL" clId="{88458DD2-ABF5-418F-874E-37DB7B8EA18B}" dt="2020-07-13T05:33:40.312" v="608" actId="12789"/>
          <ac:picMkLst>
            <pc:docMk/>
            <pc:sldMk cId="825610705" sldId="1489"/>
            <ac:picMk id="18" creationId="{1E096B4D-AE47-4BD4-8842-1A667511B61D}"/>
          </ac:picMkLst>
        </pc:picChg>
        <pc:picChg chg="mod">
          <ac:chgData name="Pynbhalang Lyngdoh [Chillibreeze]" userId="6e6ab227-4ab6-4418-b5d2-56197c8246b7" providerId="ADAL" clId="{88458DD2-ABF5-418F-874E-37DB7B8EA18B}" dt="2020-07-13T05:33:44.187" v="610" actId="12789"/>
          <ac:picMkLst>
            <pc:docMk/>
            <pc:sldMk cId="825610705" sldId="1489"/>
            <ac:picMk id="21" creationId="{9A2C39BB-21D1-4DD3-BB9D-9FA9C2579006}"/>
          </ac:picMkLst>
        </pc:picChg>
        <pc:picChg chg="mod">
          <ac:chgData name="Pynbhalang Lyngdoh [Chillibreeze]" userId="6e6ab227-4ab6-4418-b5d2-56197c8246b7" providerId="ADAL" clId="{88458DD2-ABF5-418F-874E-37DB7B8EA18B}" dt="2020-07-13T05:33:37.477" v="606" actId="12789"/>
          <ac:picMkLst>
            <pc:docMk/>
            <pc:sldMk cId="825610705" sldId="1489"/>
            <ac:picMk id="22" creationId="{31FEFCB9-130F-46B8-9DF5-FB600133F0EF}"/>
          </ac:picMkLst>
        </pc:picChg>
        <pc:cxnChg chg="mod">
          <ac:chgData name="Pynbhalang Lyngdoh [Chillibreeze]" userId="6e6ab227-4ab6-4418-b5d2-56197c8246b7" providerId="ADAL" clId="{88458DD2-ABF5-418F-874E-37DB7B8EA18B}" dt="2020-07-13T05:23:47.799" v="557" actId="465"/>
          <ac:cxnSpMkLst>
            <pc:docMk/>
            <pc:sldMk cId="825610705" sldId="1489"/>
            <ac:cxnSpMk id="19" creationId="{B8B7F338-1E7D-479B-80C3-5299B9DE5428}"/>
          </ac:cxnSpMkLst>
        </pc:cxnChg>
        <pc:cxnChg chg="mod">
          <ac:chgData name="Pynbhalang Lyngdoh [Chillibreeze]" userId="6e6ab227-4ab6-4418-b5d2-56197c8246b7" providerId="ADAL" clId="{88458DD2-ABF5-418F-874E-37DB7B8EA18B}" dt="2020-07-13T05:24:20.315" v="563" actId="465"/>
          <ac:cxnSpMkLst>
            <pc:docMk/>
            <pc:sldMk cId="825610705" sldId="1489"/>
            <ac:cxnSpMk id="20" creationId="{8FE253D8-110D-4E2A-9095-0774CB57F274}"/>
          </ac:cxnSpMkLst>
        </pc:cxnChg>
      </pc:sldChg>
      <pc:sldChg chg="modSp mod">
        <pc:chgData name="Pynbhalang Lyngdoh [Chillibreeze]" userId="6e6ab227-4ab6-4418-b5d2-56197c8246b7" providerId="ADAL" clId="{88458DD2-ABF5-418F-874E-37DB7B8EA18B}" dt="2020-07-13T05:46:15.539" v="612" actId="20577"/>
        <pc:sldMkLst>
          <pc:docMk/>
          <pc:sldMk cId="1545744709" sldId="1490"/>
        </pc:sldMkLst>
        <pc:spChg chg="mod">
          <ac:chgData name="Pynbhalang Lyngdoh [Chillibreeze]" userId="6e6ab227-4ab6-4418-b5d2-56197c8246b7" providerId="ADAL" clId="{88458DD2-ABF5-418F-874E-37DB7B8EA18B}" dt="2020-07-13T04:23:51.485" v="188"/>
          <ac:spMkLst>
            <pc:docMk/>
            <pc:sldMk cId="1545744709" sldId="1490"/>
            <ac:spMk id="2" creationId="{A3123356-7AB5-4529-AC65-F8106FAFB517}"/>
          </ac:spMkLst>
        </pc:spChg>
        <pc:spChg chg="mod">
          <ac:chgData name="Pynbhalang Lyngdoh [Chillibreeze]" userId="6e6ab227-4ab6-4418-b5d2-56197c8246b7" providerId="ADAL" clId="{88458DD2-ABF5-418F-874E-37DB7B8EA18B}" dt="2020-07-13T05:46:15.539" v="612" actId="20577"/>
          <ac:spMkLst>
            <pc:docMk/>
            <pc:sldMk cId="1545744709" sldId="1490"/>
            <ac:spMk id="23" creationId="{3472103B-5B0F-4693-886B-8272C0E7DBDF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5:22:17.543" v="530" actId="12789"/>
        <pc:sldMkLst>
          <pc:docMk/>
          <pc:sldMk cId="1595686062" sldId="1491"/>
        </pc:sldMkLst>
        <pc:spChg chg="mod">
          <ac:chgData name="Pynbhalang Lyngdoh [Chillibreeze]" userId="6e6ab227-4ab6-4418-b5d2-56197c8246b7" providerId="ADAL" clId="{88458DD2-ABF5-418F-874E-37DB7B8EA18B}" dt="2020-07-13T04:23:47.290" v="185"/>
          <ac:spMkLst>
            <pc:docMk/>
            <pc:sldMk cId="1595686062" sldId="1491"/>
            <ac:spMk id="2" creationId="{E65B64B5-FD5A-4742-8E6C-8BAB84B8FAB2}"/>
          </ac:spMkLst>
        </pc:spChg>
        <pc:spChg chg="mod">
          <ac:chgData name="Pynbhalang Lyngdoh [Chillibreeze]" userId="6e6ab227-4ab6-4418-b5d2-56197c8246b7" providerId="ADAL" clId="{88458DD2-ABF5-418F-874E-37DB7B8EA18B}" dt="2020-07-13T05:21:23.968" v="512" actId="1582"/>
          <ac:spMkLst>
            <pc:docMk/>
            <pc:sldMk cId="1595686062" sldId="1491"/>
            <ac:spMk id="27" creationId="{A6F9192A-D1DB-4098-88EB-6514BD64D641}"/>
          </ac:spMkLst>
        </pc:spChg>
        <pc:spChg chg="mod">
          <ac:chgData name="Pynbhalang Lyngdoh [Chillibreeze]" userId="6e6ab227-4ab6-4418-b5d2-56197c8246b7" providerId="ADAL" clId="{88458DD2-ABF5-418F-874E-37DB7B8EA18B}" dt="2020-07-13T05:21:36.384" v="517" actId="1582"/>
          <ac:spMkLst>
            <pc:docMk/>
            <pc:sldMk cId="1595686062" sldId="1491"/>
            <ac:spMk id="30" creationId="{B0A390E4-D787-4F2E-ACB6-8E4C2ACAF676}"/>
          </ac:spMkLst>
        </pc:spChg>
        <pc:spChg chg="mod">
          <ac:chgData name="Pynbhalang Lyngdoh [Chillibreeze]" userId="6e6ab227-4ab6-4418-b5d2-56197c8246b7" providerId="ADAL" clId="{88458DD2-ABF5-418F-874E-37DB7B8EA18B}" dt="2020-07-13T05:21:38.690" v="518" actId="1582"/>
          <ac:spMkLst>
            <pc:docMk/>
            <pc:sldMk cId="1595686062" sldId="1491"/>
            <ac:spMk id="33" creationId="{2EC2CC3A-BF78-4363-8A11-BDE794FC2B9E}"/>
          </ac:spMkLst>
        </pc:spChg>
        <pc:spChg chg="mod">
          <ac:chgData name="Pynbhalang Lyngdoh [Chillibreeze]" userId="6e6ab227-4ab6-4418-b5d2-56197c8246b7" providerId="ADAL" clId="{88458DD2-ABF5-418F-874E-37DB7B8EA18B}" dt="2020-07-13T05:21:40.230" v="519" actId="1582"/>
          <ac:spMkLst>
            <pc:docMk/>
            <pc:sldMk cId="1595686062" sldId="1491"/>
            <ac:spMk id="36" creationId="{EC64FC38-4EC4-43BE-ADF2-9FDC64A4F31C}"/>
          </ac:spMkLst>
        </pc:spChg>
        <pc:spChg chg="mod">
          <ac:chgData name="Pynbhalang Lyngdoh [Chillibreeze]" userId="6e6ab227-4ab6-4418-b5d2-56197c8246b7" providerId="ADAL" clId="{88458DD2-ABF5-418F-874E-37DB7B8EA18B}" dt="2020-07-13T05:21:45.460" v="520" actId="12789"/>
          <ac:spMkLst>
            <pc:docMk/>
            <pc:sldMk cId="1595686062" sldId="1491"/>
            <ac:spMk id="40" creationId="{6E5352D7-1CB9-4DC5-B4FB-A3DE939458F6}"/>
          </ac:spMkLst>
        </pc:spChg>
        <pc:spChg chg="mod">
          <ac:chgData name="Pynbhalang Lyngdoh [Chillibreeze]" userId="6e6ab227-4ab6-4418-b5d2-56197c8246b7" providerId="ADAL" clId="{88458DD2-ABF5-418F-874E-37DB7B8EA18B}" dt="2020-07-13T05:21:47.884" v="521" actId="12789"/>
          <ac:spMkLst>
            <pc:docMk/>
            <pc:sldMk cId="1595686062" sldId="1491"/>
            <ac:spMk id="41" creationId="{57C19CEC-5A86-4C5C-B246-EC6F5ABF4E2E}"/>
          </ac:spMkLst>
        </pc:spChg>
        <pc:spChg chg="mod">
          <ac:chgData name="Pynbhalang Lyngdoh [Chillibreeze]" userId="6e6ab227-4ab6-4418-b5d2-56197c8246b7" providerId="ADAL" clId="{88458DD2-ABF5-418F-874E-37DB7B8EA18B}" dt="2020-07-13T05:22:17.543" v="530" actId="12789"/>
          <ac:spMkLst>
            <pc:docMk/>
            <pc:sldMk cId="1595686062" sldId="1491"/>
            <ac:spMk id="42" creationId="{B55A9632-131D-4A5E-BB2C-0BAB4730F3E4}"/>
          </ac:spMkLst>
        </pc:spChg>
        <pc:spChg chg="mod">
          <ac:chgData name="Pynbhalang Lyngdoh [Chillibreeze]" userId="6e6ab227-4ab6-4418-b5d2-56197c8246b7" providerId="ADAL" clId="{88458DD2-ABF5-418F-874E-37DB7B8EA18B}" dt="2020-07-13T05:22:14.494" v="529" actId="12789"/>
          <ac:spMkLst>
            <pc:docMk/>
            <pc:sldMk cId="1595686062" sldId="1491"/>
            <ac:spMk id="43" creationId="{CBD441DF-A361-430B-8A1E-092A6A49C5E9}"/>
          </ac:spMkLst>
        </pc:spChg>
        <pc:grpChg chg="mod">
          <ac:chgData name="Pynbhalang Lyngdoh [Chillibreeze]" userId="6e6ab227-4ab6-4418-b5d2-56197c8246b7" providerId="ADAL" clId="{88458DD2-ABF5-418F-874E-37DB7B8EA18B}" dt="2020-07-13T05:21:47.884" v="521" actId="12789"/>
          <ac:grpSpMkLst>
            <pc:docMk/>
            <pc:sldMk cId="1595686062" sldId="1491"/>
            <ac:grpSpMk id="6" creationId="{702DA168-A1EE-439D-95DB-FED0ACB830D2}"/>
          </ac:grpSpMkLst>
        </pc:grpChg>
        <pc:grpChg chg="mod">
          <ac:chgData name="Pynbhalang Lyngdoh [Chillibreeze]" userId="6e6ab227-4ab6-4418-b5d2-56197c8246b7" providerId="ADAL" clId="{88458DD2-ABF5-418F-874E-37DB7B8EA18B}" dt="2020-07-13T05:21:45.460" v="520" actId="12789"/>
          <ac:grpSpMkLst>
            <pc:docMk/>
            <pc:sldMk cId="1595686062" sldId="1491"/>
            <ac:grpSpMk id="7" creationId="{181D86FC-C3B3-4F1B-9818-9D06A3EC65FD}"/>
          </ac:grpSpMkLst>
        </pc:grpChg>
        <pc:grpChg chg="mod">
          <ac:chgData name="Pynbhalang Lyngdoh [Chillibreeze]" userId="6e6ab227-4ab6-4418-b5d2-56197c8246b7" providerId="ADAL" clId="{88458DD2-ABF5-418F-874E-37DB7B8EA18B}" dt="2020-07-13T05:22:17.543" v="530" actId="12789"/>
          <ac:grpSpMkLst>
            <pc:docMk/>
            <pc:sldMk cId="1595686062" sldId="1491"/>
            <ac:grpSpMk id="31" creationId="{3C53C939-4A72-4AC7-B16F-2B27BA5A1A6E}"/>
          </ac:grpSpMkLst>
        </pc:grpChg>
        <pc:grpChg chg="mod">
          <ac:chgData name="Pynbhalang Lyngdoh [Chillibreeze]" userId="6e6ab227-4ab6-4418-b5d2-56197c8246b7" providerId="ADAL" clId="{88458DD2-ABF5-418F-874E-37DB7B8EA18B}" dt="2020-07-13T05:22:14.494" v="529" actId="12789"/>
          <ac:grpSpMkLst>
            <pc:docMk/>
            <pc:sldMk cId="1595686062" sldId="1491"/>
            <ac:grpSpMk id="34" creationId="{B2D922C9-BAC8-402E-9C2A-4007F7C77C5F}"/>
          </ac:grpSpMkLst>
        </pc:grpChg>
        <pc:cxnChg chg="mod">
          <ac:chgData name="Pynbhalang Lyngdoh [Chillibreeze]" userId="6e6ab227-4ab6-4418-b5d2-56197c8246b7" providerId="ADAL" clId="{88458DD2-ABF5-418F-874E-37DB7B8EA18B}" dt="2020-07-13T05:21:56.201" v="524" actId="465"/>
          <ac:cxnSpMkLst>
            <pc:docMk/>
            <pc:sldMk cId="1595686062" sldId="1491"/>
            <ac:cxnSpMk id="49" creationId="{22254460-649D-4B64-8E01-CEB4FCB3EE49}"/>
          </ac:cxnSpMkLst>
        </pc:cxnChg>
        <pc:cxnChg chg="mod">
          <ac:chgData name="Pynbhalang Lyngdoh [Chillibreeze]" userId="6e6ab227-4ab6-4418-b5d2-56197c8246b7" providerId="ADAL" clId="{88458DD2-ABF5-418F-874E-37DB7B8EA18B}" dt="2020-07-13T05:22:06.440" v="527" actId="465"/>
          <ac:cxnSpMkLst>
            <pc:docMk/>
            <pc:sldMk cId="1595686062" sldId="1491"/>
            <ac:cxnSpMk id="50" creationId="{26B1093A-9934-43FD-BD95-EEE7063105F1}"/>
          </ac:cxnSpMkLst>
        </pc:cxnChg>
        <pc:cxnChg chg="mod">
          <ac:chgData name="Pynbhalang Lyngdoh [Chillibreeze]" userId="6e6ab227-4ab6-4418-b5d2-56197c8246b7" providerId="ADAL" clId="{88458DD2-ABF5-418F-874E-37DB7B8EA18B}" dt="2020-07-13T05:22:10.994" v="528" actId="465"/>
          <ac:cxnSpMkLst>
            <pc:docMk/>
            <pc:sldMk cId="1595686062" sldId="1491"/>
            <ac:cxnSpMk id="51" creationId="{C736B564-3D2E-41A3-8706-B7DAD24DB95B}"/>
          </ac:cxnSpMkLst>
        </pc:cxnChg>
      </pc:sldChg>
      <pc:sldChg chg="modSp mod">
        <pc:chgData name="Pynbhalang Lyngdoh [Chillibreeze]" userId="6e6ab227-4ab6-4418-b5d2-56197c8246b7" providerId="ADAL" clId="{88458DD2-ABF5-418F-874E-37DB7B8EA18B}" dt="2020-07-13T05:45:49.026" v="611" actId="20577"/>
        <pc:sldMkLst>
          <pc:docMk/>
          <pc:sldMk cId="713641182" sldId="1492"/>
        </pc:sldMkLst>
        <pc:spChg chg="mod">
          <ac:chgData name="Pynbhalang Lyngdoh [Chillibreeze]" userId="6e6ab227-4ab6-4418-b5d2-56197c8246b7" providerId="ADAL" clId="{88458DD2-ABF5-418F-874E-37DB7B8EA18B}" dt="2020-07-13T04:23:36.240" v="181"/>
          <ac:spMkLst>
            <pc:docMk/>
            <pc:sldMk cId="713641182" sldId="1492"/>
            <ac:spMk id="2" creationId="{8A101B03-0474-46BE-9BAE-32CE71A6372F}"/>
          </ac:spMkLst>
        </pc:spChg>
        <pc:spChg chg="mod">
          <ac:chgData name="Pynbhalang Lyngdoh [Chillibreeze]" userId="6e6ab227-4ab6-4418-b5d2-56197c8246b7" providerId="ADAL" clId="{88458DD2-ABF5-418F-874E-37DB7B8EA18B}" dt="2020-07-13T05:20:27.553" v="501" actId="1582"/>
          <ac:spMkLst>
            <pc:docMk/>
            <pc:sldMk cId="713641182" sldId="1492"/>
            <ac:spMk id="28" creationId="{8CE0F242-54DB-4630-99BB-C0416E20630D}"/>
          </ac:spMkLst>
        </pc:spChg>
        <pc:spChg chg="mod">
          <ac:chgData name="Pynbhalang Lyngdoh [Chillibreeze]" userId="6e6ab227-4ab6-4418-b5d2-56197c8246b7" providerId="ADAL" clId="{88458DD2-ABF5-418F-874E-37DB7B8EA18B}" dt="2020-07-13T05:20:30.298" v="502" actId="1582"/>
          <ac:spMkLst>
            <pc:docMk/>
            <pc:sldMk cId="713641182" sldId="1492"/>
            <ac:spMk id="33" creationId="{070642D8-C31E-418B-B658-C954F607137E}"/>
          </ac:spMkLst>
        </pc:spChg>
        <pc:spChg chg="mod">
          <ac:chgData name="Pynbhalang Lyngdoh [Chillibreeze]" userId="6e6ab227-4ab6-4418-b5d2-56197c8246b7" providerId="ADAL" clId="{88458DD2-ABF5-418F-874E-37DB7B8EA18B}" dt="2020-07-13T05:20:47.311" v="506" actId="12789"/>
          <ac:spMkLst>
            <pc:docMk/>
            <pc:sldMk cId="713641182" sldId="1492"/>
            <ac:spMk id="37" creationId="{08E96609-D591-4ED5-A967-76F02E073D79}"/>
          </ac:spMkLst>
        </pc:spChg>
        <pc:spChg chg="mod">
          <ac:chgData name="Pynbhalang Lyngdoh [Chillibreeze]" userId="6e6ab227-4ab6-4418-b5d2-56197c8246b7" providerId="ADAL" clId="{88458DD2-ABF5-418F-874E-37DB7B8EA18B}" dt="2020-07-13T05:20:49.517" v="507" actId="12789"/>
          <ac:spMkLst>
            <pc:docMk/>
            <pc:sldMk cId="713641182" sldId="1492"/>
            <ac:spMk id="38" creationId="{4194B5B4-859E-485C-90E2-92E6DE6D33D1}"/>
          </ac:spMkLst>
        </pc:spChg>
        <pc:spChg chg="mod">
          <ac:chgData name="Pynbhalang Lyngdoh [Chillibreeze]" userId="6e6ab227-4ab6-4418-b5d2-56197c8246b7" providerId="ADAL" clId="{88458DD2-ABF5-418F-874E-37DB7B8EA18B}" dt="2020-07-13T05:45:49.026" v="611" actId="20577"/>
          <ac:spMkLst>
            <pc:docMk/>
            <pc:sldMk cId="713641182" sldId="1492"/>
            <ac:spMk id="39" creationId="{CD22A6F2-AADE-4A30-AF1D-9F2357FDE796}"/>
          </ac:spMkLst>
        </pc:spChg>
        <pc:spChg chg="mod">
          <ac:chgData name="Pynbhalang Lyngdoh [Chillibreeze]" userId="6e6ab227-4ab6-4418-b5d2-56197c8246b7" providerId="ADAL" clId="{88458DD2-ABF5-418F-874E-37DB7B8EA18B}" dt="2020-07-13T05:20:32.528" v="503" actId="1582"/>
          <ac:spMkLst>
            <pc:docMk/>
            <pc:sldMk cId="713641182" sldId="1492"/>
            <ac:spMk id="42" creationId="{A86AAE7C-6195-46AC-9852-A98181FA166F}"/>
          </ac:spMkLst>
        </pc:spChg>
        <pc:grpChg chg="mod">
          <ac:chgData name="Pynbhalang Lyngdoh [Chillibreeze]" userId="6e6ab227-4ab6-4418-b5d2-56197c8246b7" providerId="ADAL" clId="{88458DD2-ABF5-418F-874E-37DB7B8EA18B}" dt="2020-07-13T05:20:47.311" v="506" actId="12789"/>
          <ac:grpSpMkLst>
            <pc:docMk/>
            <pc:sldMk cId="713641182" sldId="1492"/>
            <ac:grpSpMk id="25" creationId="{D7551F1E-3F3D-4895-9070-1C0FE06F1B51}"/>
          </ac:grpSpMkLst>
        </pc:grpChg>
        <pc:grpChg chg="mod">
          <ac:chgData name="Pynbhalang Lyngdoh [Chillibreeze]" userId="6e6ab227-4ab6-4418-b5d2-56197c8246b7" providerId="ADAL" clId="{88458DD2-ABF5-418F-874E-37DB7B8EA18B}" dt="2020-07-13T05:20:49.517" v="507" actId="12789"/>
          <ac:grpSpMkLst>
            <pc:docMk/>
            <pc:sldMk cId="713641182" sldId="1492"/>
            <ac:grpSpMk id="30" creationId="{C86A9A0D-205E-4C45-9CF6-9D9E2DC773F1}"/>
          </ac:grpSpMkLst>
        </pc:grpChg>
        <pc:grpChg chg="mod">
          <ac:chgData name="Pynbhalang Lyngdoh [Chillibreeze]" userId="6e6ab227-4ab6-4418-b5d2-56197c8246b7" providerId="ADAL" clId="{88458DD2-ABF5-418F-874E-37DB7B8EA18B}" dt="2020-07-13T05:20:19.191" v="500" actId="12789"/>
          <ac:grpSpMkLst>
            <pc:docMk/>
            <pc:sldMk cId="713641182" sldId="1492"/>
            <ac:grpSpMk id="35" creationId="{99880BCF-42B3-4A14-8086-31FEB7F76A28}"/>
          </ac:grpSpMkLst>
        </pc:grpChg>
        <pc:picChg chg="mod">
          <ac:chgData name="Pynbhalang Lyngdoh [Chillibreeze]" userId="6e6ab227-4ab6-4418-b5d2-56197c8246b7" providerId="ADAL" clId="{88458DD2-ABF5-418F-874E-37DB7B8EA18B}" dt="2020-07-13T05:20:13.755" v="496" actId="12789"/>
          <ac:picMkLst>
            <pc:docMk/>
            <pc:sldMk cId="713641182" sldId="1492"/>
            <ac:picMk id="18" creationId="{F6965842-56D1-42CF-86FA-1D12393BB7CA}"/>
          </ac:picMkLst>
        </pc:picChg>
        <pc:picChg chg="mod">
          <ac:chgData name="Pynbhalang Lyngdoh [Chillibreeze]" userId="6e6ab227-4ab6-4418-b5d2-56197c8246b7" providerId="ADAL" clId="{88458DD2-ABF5-418F-874E-37DB7B8EA18B}" dt="2020-07-13T05:20:16.343" v="498" actId="12789"/>
          <ac:picMkLst>
            <pc:docMk/>
            <pc:sldMk cId="713641182" sldId="1492"/>
            <ac:picMk id="19" creationId="{C19A362F-6E12-4FD9-83B7-DC3454F7B60A}"/>
          </ac:picMkLst>
        </pc:picChg>
        <pc:picChg chg="mod">
          <ac:chgData name="Pynbhalang Lyngdoh [Chillibreeze]" userId="6e6ab227-4ab6-4418-b5d2-56197c8246b7" providerId="ADAL" clId="{88458DD2-ABF5-418F-874E-37DB7B8EA18B}" dt="2020-07-13T05:20:19.191" v="500" actId="12789"/>
          <ac:picMkLst>
            <pc:docMk/>
            <pc:sldMk cId="713641182" sldId="1492"/>
            <ac:picMk id="20" creationId="{3B2A924B-4559-478A-891C-9B33F558D2E6}"/>
          </ac:picMkLst>
        </pc:picChg>
        <pc:cxnChg chg="mod">
          <ac:chgData name="Pynbhalang Lyngdoh [Chillibreeze]" userId="6e6ab227-4ab6-4418-b5d2-56197c8246b7" providerId="ADAL" clId="{88458DD2-ABF5-418F-874E-37DB7B8EA18B}" dt="2020-07-13T05:20:40.371" v="504" actId="465"/>
          <ac:cxnSpMkLst>
            <pc:docMk/>
            <pc:sldMk cId="713641182" sldId="1492"/>
            <ac:cxnSpMk id="56" creationId="{E3B921B2-4825-4AB6-8001-A6C16EDD1DE5}"/>
          </ac:cxnSpMkLst>
        </pc:cxnChg>
        <pc:cxnChg chg="mod">
          <ac:chgData name="Pynbhalang Lyngdoh [Chillibreeze]" userId="6e6ab227-4ab6-4418-b5d2-56197c8246b7" providerId="ADAL" clId="{88458DD2-ABF5-418F-874E-37DB7B8EA18B}" dt="2020-07-13T05:20:43.541" v="505" actId="465"/>
          <ac:cxnSpMkLst>
            <pc:docMk/>
            <pc:sldMk cId="713641182" sldId="1492"/>
            <ac:cxnSpMk id="57" creationId="{D91C2667-4A5E-4A20-8334-C26B0B7A5A6B}"/>
          </ac:cxnSpMkLst>
        </pc:cxnChg>
      </pc:sldChg>
      <pc:sldChg chg="modSp mod">
        <pc:chgData name="Pynbhalang Lyngdoh [Chillibreeze]" userId="6e6ab227-4ab6-4418-b5d2-56197c8246b7" providerId="ADAL" clId="{88458DD2-ABF5-418F-874E-37DB7B8EA18B}" dt="2020-07-13T05:19:42.260" v="492" actId="12789"/>
        <pc:sldMkLst>
          <pc:docMk/>
          <pc:sldMk cId="2288818199" sldId="1495"/>
        </pc:sldMkLst>
        <pc:spChg chg="mod">
          <ac:chgData name="Pynbhalang Lyngdoh [Chillibreeze]" userId="6e6ab227-4ab6-4418-b5d2-56197c8246b7" providerId="ADAL" clId="{88458DD2-ABF5-418F-874E-37DB7B8EA18B}" dt="2020-07-13T04:23:29.091" v="179"/>
          <ac:spMkLst>
            <pc:docMk/>
            <pc:sldMk cId="2288818199" sldId="1495"/>
            <ac:spMk id="2" creationId="{F0571740-F2F7-4608-9FEE-71DF8492C1CB}"/>
          </ac:spMkLst>
        </pc:spChg>
        <pc:spChg chg="mod">
          <ac:chgData name="Pynbhalang Lyngdoh [Chillibreeze]" userId="6e6ab227-4ab6-4418-b5d2-56197c8246b7" providerId="ADAL" clId="{88458DD2-ABF5-418F-874E-37DB7B8EA18B}" dt="2020-07-13T05:19:36.063" v="489" actId="12789"/>
          <ac:spMkLst>
            <pc:docMk/>
            <pc:sldMk cId="2288818199" sldId="1495"/>
            <ac:spMk id="13" creationId="{6C81B745-EA9B-4128-9389-876CB80AEF52}"/>
          </ac:spMkLst>
        </pc:spChg>
        <pc:spChg chg="mod">
          <ac:chgData name="Pynbhalang Lyngdoh [Chillibreeze]" userId="6e6ab227-4ab6-4418-b5d2-56197c8246b7" providerId="ADAL" clId="{88458DD2-ABF5-418F-874E-37DB7B8EA18B}" dt="2020-07-13T05:19:38.900" v="491" actId="12789"/>
          <ac:spMkLst>
            <pc:docMk/>
            <pc:sldMk cId="2288818199" sldId="1495"/>
            <ac:spMk id="14" creationId="{20E4622E-BE0C-4925-88F2-A355C1E87EE1}"/>
          </ac:spMkLst>
        </pc:spChg>
        <pc:spChg chg="mod">
          <ac:chgData name="Pynbhalang Lyngdoh [Chillibreeze]" userId="6e6ab227-4ab6-4418-b5d2-56197c8246b7" providerId="ADAL" clId="{88458DD2-ABF5-418F-874E-37DB7B8EA18B}" dt="2020-07-13T05:19:42.260" v="492" actId="12789"/>
          <ac:spMkLst>
            <pc:docMk/>
            <pc:sldMk cId="2288818199" sldId="1495"/>
            <ac:spMk id="15" creationId="{BCAFAB06-766F-4162-96FF-10E660D021E6}"/>
          </ac:spMkLst>
        </pc:spChg>
        <pc:spChg chg="mod">
          <ac:chgData name="Pynbhalang Lyngdoh [Chillibreeze]" userId="6e6ab227-4ab6-4418-b5d2-56197c8246b7" providerId="ADAL" clId="{88458DD2-ABF5-418F-874E-37DB7B8EA18B}" dt="2020-07-13T05:16:28.936" v="479" actId="1582"/>
          <ac:spMkLst>
            <pc:docMk/>
            <pc:sldMk cId="2288818199" sldId="1495"/>
            <ac:spMk id="24" creationId="{BE4A0506-C5B8-4423-8205-1E38B8B09700}"/>
          </ac:spMkLst>
        </pc:spChg>
        <pc:spChg chg="mod">
          <ac:chgData name="Pynbhalang Lyngdoh [Chillibreeze]" userId="6e6ab227-4ab6-4418-b5d2-56197c8246b7" providerId="ADAL" clId="{88458DD2-ABF5-418F-874E-37DB7B8EA18B}" dt="2020-07-13T05:16:31.807" v="480" actId="1582"/>
          <ac:spMkLst>
            <pc:docMk/>
            <pc:sldMk cId="2288818199" sldId="1495"/>
            <ac:spMk id="27" creationId="{59BA0FE3-96D7-48C9-BE67-BA42F30EAD17}"/>
          </ac:spMkLst>
        </pc:spChg>
        <pc:spChg chg="mod">
          <ac:chgData name="Pynbhalang Lyngdoh [Chillibreeze]" userId="6e6ab227-4ab6-4418-b5d2-56197c8246b7" providerId="ADAL" clId="{88458DD2-ABF5-418F-874E-37DB7B8EA18B}" dt="2020-07-13T05:16:33.738" v="481" actId="1582"/>
          <ac:spMkLst>
            <pc:docMk/>
            <pc:sldMk cId="2288818199" sldId="1495"/>
            <ac:spMk id="30" creationId="{F4248962-0D5B-42F7-B998-C627DDDC97D6}"/>
          </ac:spMkLst>
        </pc:spChg>
        <pc:grpChg chg="mod">
          <ac:chgData name="Pynbhalang Lyngdoh [Chillibreeze]" userId="6e6ab227-4ab6-4418-b5d2-56197c8246b7" providerId="ADAL" clId="{88458DD2-ABF5-418F-874E-37DB7B8EA18B}" dt="2020-07-13T05:19:38.900" v="491" actId="12789"/>
          <ac:grpSpMkLst>
            <pc:docMk/>
            <pc:sldMk cId="2288818199" sldId="1495"/>
            <ac:grpSpMk id="4" creationId="{A1931EBF-E34A-4315-9B86-8484BD5D5776}"/>
          </ac:grpSpMkLst>
        </pc:grpChg>
        <pc:grpChg chg="mod">
          <ac:chgData name="Pynbhalang Lyngdoh [Chillibreeze]" userId="6e6ab227-4ab6-4418-b5d2-56197c8246b7" providerId="ADAL" clId="{88458DD2-ABF5-418F-874E-37DB7B8EA18B}" dt="2020-07-13T05:19:42.260" v="492" actId="12789"/>
          <ac:grpSpMkLst>
            <pc:docMk/>
            <pc:sldMk cId="2288818199" sldId="1495"/>
            <ac:grpSpMk id="5" creationId="{FA523C87-80DF-4376-AA00-095F767A539E}"/>
          </ac:grpSpMkLst>
        </pc:grpChg>
        <pc:grpChg chg="mod">
          <ac:chgData name="Pynbhalang Lyngdoh [Chillibreeze]" userId="6e6ab227-4ab6-4418-b5d2-56197c8246b7" providerId="ADAL" clId="{88458DD2-ABF5-418F-874E-37DB7B8EA18B}" dt="2020-07-13T05:19:36.063" v="489" actId="12789"/>
          <ac:grpSpMkLst>
            <pc:docMk/>
            <pc:sldMk cId="2288818199" sldId="1495"/>
            <ac:grpSpMk id="6" creationId="{82F323DD-870A-4C28-99B2-84BED3CF2F08}"/>
          </ac:grpSpMkLst>
        </pc:grpChg>
        <pc:cxnChg chg="mod">
          <ac:chgData name="Pynbhalang Lyngdoh [Chillibreeze]" userId="6e6ab227-4ab6-4418-b5d2-56197c8246b7" providerId="ADAL" clId="{88458DD2-ABF5-418F-874E-37DB7B8EA18B}" dt="2020-07-13T05:19:28.258" v="485" actId="465"/>
          <ac:cxnSpMkLst>
            <pc:docMk/>
            <pc:sldMk cId="2288818199" sldId="1495"/>
            <ac:cxnSpMk id="31" creationId="{CF78855C-87D4-4578-B9F0-F98E9837E1EF}"/>
          </ac:cxnSpMkLst>
        </pc:cxnChg>
        <pc:cxnChg chg="mod">
          <ac:chgData name="Pynbhalang Lyngdoh [Chillibreeze]" userId="6e6ab227-4ab6-4418-b5d2-56197c8246b7" providerId="ADAL" clId="{88458DD2-ABF5-418F-874E-37DB7B8EA18B}" dt="2020-07-13T05:19:32.129" v="487" actId="465"/>
          <ac:cxnSpMkLst>
            <pc:docMk/>
            <pc:sldMk cId="2288818199" sldId="1495"/>
            <ac:cxnSpMk id="32" creationId="{E4419381-39F8-4AB8-AED1-300D8196EDB4}"/>
          </ac:cxnSpMkLst>
        </pc:cxnChg>
      </pc:sldChg>
      <pc:sldChg chg="modSp mod">
        <pc:chgData name="Pynbhalang Lyngdoh [Chillibreeze]" userId="6e6ab227-4ab6-4418-b5d2-56197c8246b7" providerId="ADAL" clId="{88458DD2-ABF5-418F-874E-37DB7B8EA18B}" dt="2020-07-13T05:11:58.397" v="460" actId="465"/>
        <pc:sldMkLst>
          <pc:docMk/>
          <pc:sldMk cId="1914894100" sldId="1496"/>
        </pc:sldMkLst>
        <pc:spChg chg="mod">
          <ac:chgData name="Pynbhalang Lyngdoh [Chillibreeze]" userId="6e6ab227-4ab6-4418-b5d2-56197c8246b7" providerId="ADAL" clId="{88458DD2-ABF5-418F-874E-37DB7B8EA18B}" dt="2020-07-13T05:11:42.267" v="455" actId="12789"/>
          <ac:spMkLst>
            <pc:docMk/>
            <pc:sldMk cId="1914894100" sldId="1496"/>
            <ac:spMk id="44" creationId="{344116A1-5820-485D-8747-794BB61C454C}"/>
          </ac:spMkLst>
        </pc:spChg>
        <pc:spChg chg="mod">
          <ac:chgData name="Pynbhalang Lyngdoh [Chillibreeze]" userId="6e6ab227-4ab6-4418-b5d2-56197c8246b7" providerId="ADAL" clId="{88458DD2-ABF5-418F-874E-37DB7B8EA18B}" dt="2020-07-13T05:11:45.033" v="456" actId="12789"/>
          <ac:spMkLst>
            <pc:docMk/>
            <pc:sldMk cId="1914894100" sldId="1496"/>
            <ac:spMk id="45" creationId="{80D25421-6A3B-471D-8D99-F8371BDA7355}"/>
          </ac:spMkLst>
        </pc:spChg>
        <pc:spChg chg="mod">
          <ac:chgData name="Pynbhalang Lyngdoh [Chillibreeze]" userId="6e6ab227-4ab6-4418-b5d2-56197c8246b7" providerId="ADAL" clId="{88458DD2-ABF5-418F-874E-37DB7B8EA18B}" dt="2020-07-13T05:11:47.965" v="457" actId="12789"/>
          <ac:spMkLst>
            <pc:docMk/>
            <pc:sldMk cId="1914894100" sldId="1496"/>
            <ac:spMk id="46" creationId="{C931769D-743B-49F9-88DF-E6C4545ADAD4}"/>
          </ac:spMkLst>
        </pc:spChg>
        <pc:spChg chg="mod">
          <ac:chgData name="Pynbhalang Lyngdoh [Chillibreeze]" userId="6e6ab227-4ab6-4418-b5d2-56197c8246b7" providerId="ADAL" clId="{88458DD2-ABF5-418F-874E-37DB7B8EA18B}" dt="2020-07-13T05:10:46.362" v="443" actId="1582"/>
          <ac:spMkLst>
            <pc:docMk/>
            <pc:sldMk cId="1914894100" sldId="1496"/>
            <ac:spMk id="52" creationId="{31161372-4BC5-4627-8102-2877A9FF215C}"/>
          </ac:spMkLst>
        </pc:spChg>
        <pc:spChg chg="mod">
          <ac:chgData name="Pynbhalang Lyngdoh [Chillibreeze]" userId="6e6ab227-4ab6-4418-b5d2-56197c8246b7" providerId="ADAL" clId="{88458DD2-ABF5-418F-874E-37DB7B8EA18B}" dt="2020-07-13T05:10:49.236" v="444" actId="1582"/>
          <ac:spMkLst>
            <pc:docMk/>
            <pc:sldMk cId="1914894100" sldId="1496"/>
            <ac:spMk id="55" creationId="{5463097F-5848-4001-AD13-3271A18DAD92}"/>
          </ac:spMkLst>
        </pc:spChg>
        <pc:spChg chg="mod">
          <ac:chgData name="Pynbhalang Lyngdoh [Chillibreeze]" userId="6e6ab227-4ab6-4418-b5d2-56197c8246b7" providerId="ADAL" clId="{88458DD2-ABF5-418F-874E-37DB7B8EA18B}" dt="2020-07-13T05:10:54.808" v="445" actId="1582"/>
          <ac:spMkLst>
            <pc:docMk/>
            <pc:sldMk cId="1914894100" sldId="1496"/>
            <ac:spMk id="58" creationId="{329CC8FF-564D-4867-B64E-BB50DC9FA7B3}"/>
          </ac:spMkLst>
        </pc:spChg>
        <pc:grpChg chg="mod">
          <ac:chgData name="Pynbhalang Lyngdoh [Chillibreeze]" userId="6e6ab227-4ab6-4418-b5d2-56197c8246b7" providerId="ADAL" clId="{88458DD2-ABF5-418F-874E-37DB7B8EA18B}" dt="2020-07-13T05:11:42.267" v="455" actId="12789"/>
          <ac:grpSpMkLst>
            <pc:docMk/>
            <pc:sldMk cId="1914894100" sldId="1496"/>
            <ac:grpSpMk id="50" creationId="{434D5AC3-DE41-4F72-8E29-B4100576EDBC}"/>
          </ac:grpSpMkLst>
        </pc:grpChg>
        <pc:grpChg chg="mod">
          <ac:chgData name="Pynbhalang Lyngdoh [Chillibreeze]" userId="6e6ab227-4ab6-4418-b5d2-56197c8246b7" providerId="ADAL" clId="{88458DD2-ABF5-418F-874E-37DB7B8EA18B}" dt="2020-07-13T05:11:45.033" v="456" actId="12789"/>
          <ac:grpSpMkLst>
            <pc:docMk/>
            <pc:sldMk cId="1914894100" sldId="1496"/>
            <ac:grpSpMk id="53" creationId="{7D2227BC-8508-4D00-B6EF-CD2978F329CB}"/>
          </ac:grpSpMkLst>
        </pc:grpChg>
        <pc:grpChg chg="mod">
          <ac:chgData name="Pynbhalang Lyngdoh [Chillibreeze]" userId="6e6ab227-4ab6-4418-b5d2-56197c8246b7" providerId="ADAL" clId="{88458DD2-ABF5-418F-874E-37DB7B8EA18B}" dt="2020-07-13T05:11:47.965" v="457" actId="12789"/>
          <ac:grpSpMkLst>
            <pc:docMk/>
            <pc:sldMk cId="1914894100" sldId="1496"/>
            <ac:grpSpMk id="56" creationId="{AC633695-FED2-4487-BC90-8D9B90BE4C3F}"/>
          </ac:grpSpMkLst>
        </pc:grpChg>
        <pc:picChg chg="mod">
          <ac:chgData name="Pynbhalang Lyngdoh [Chillibreeze]" userId="6e6ab227-4ab6-4418-b5d2-56197c8246b7" providerId="ADAL" clId="{88458DD2-ABF5-418F-874E-37DB7B8EA18B}" dt="2020-07-13T05:11:32.156" v="452" actId="12789"/>
          <ac:picMkLst>
            <pc:docMk/>
            <pc:sldMk cId="1914894100" sldId="1496"/>
            <ac:picMk id="18" creationId="{39F2A3BA-5338-4393-973F-29CE812D76D1}"/>
          </ac:picMkLst>
        </pc:picChg>
        <pc:picChg chg="mod">
          <ac:chgData name="Pynbhalang Lyngdoh [Chillibreeze]" userId="6e6ab227-4ab6-4418-b5d2-56197c8246b7" providerId="ADAL" clId="{88458DD2-ABF5-418F-874E-37DB7B8EA18B}" dt="2020-07-13T05:11:36.032" v="454" actId="12789"/>
          <ac:picMkLst>
            <pc:docMk/>
            <pc:sldMk cId="1914894100" sldId="1496"/>
            <ac:picMk id="20" creationId="{449C7D72-4DFE-45BF-B487-54270D8BD9F8}"/>
          </ac:picMkLst>
        </pc:picChg>
        <pc:picChg chg="mod">
          <ac:chgData name="Pynbhalang Lyngdoh [Chillibreeze]" userId="6e6ab227-4ab6-4418-b5d2-56197c8246b7" providerId="ADAL" clId="{88458DD2-ABF5-418F-874E-37DB7B8EA18B}" dt="2020-07-13T05:11:28.998" v="450" actId="12789"/>
          <ac:picMkLst>
            <pc:docMk/>
            <pc:sldMk cId="1914894100" sldId="1496"/>
            <ac:picMk id="21" creationId="{49FDFDE9-6DF8-484B-8B22-1F09E1794224}"/>
          </ac:picMkLst>
        </pc:picChg>
        <pc:cxnChg chg="mod">
          <ac:chgData name="Pynbhalang Lyngdoh [Chillibreeze]" userId="6e6ab227-4ab6-4418-b5d2-56197c8246b7" providerId="ADAL" clId="{88458DD2-ABF5-418F-874E-37DB7B8EA18B}" dt="2020-07-13T05:11:52.569" v="458" actId="465"/>
          <ac:cxnSpMkLst>
            <pc:docMk/>
            <pc:sldMk cId="1914894100" sldId="1496"/>
            <ac:cxnSpMk id="63" creationId="{1DD3B374-C0D2-48C5-A162-AB5918AF0435}"/>
          </ac:cxnSpMkLst>
        </pc:cxnChg>
        <pc:cxnChg chg="mod">
          <ac:chgData name="Pynbhalang Lyngdoh [Chillibreeze]" userId="6e6ab227-4ab6-4418-b5d2-56197c8246b7" providerId="ADAL" clId="{88458DD2-ABF5-418F-874E-37DB7B8EA18B}" dt="2020-07-13T05:11:58.397" v="460" actId="465"/>
          <ac:cxnSpMkLst>
            <pc:docMk/>
            <pc:sldMk cId="1914894100" sldId="1496"/>
            <ac:cxnSpMk id="64" creationId="{870CE712-E088-428C-9DB7-3CE01DAE1E34}"/>
          </ac:cxnSpMkLst>
        </pc:cxnChg>
      </pc:sldChg>
      <pc:sldChg chg="modSp mod">
        <pc:chgData name="Pynbhalang Lyngdoh [Chillibreeze]" userId="6e6ab227-4ab6-4418-b5d2-56197c8246b7" providerId="ADAL" clId="{88458DD2-ABF5-418F-874E-37DB7B8EA18B}" dt="2020-07-13T05:04:53.307" v="410" actId="12789"/>
        <pc:sldMkLst>
          <pc:docMk/>
          <pc:sldMk cId="3955437918" sldId="1497"/>
        </pc:sldMkLst>
        <pc:spChg chg="mod">
          <ac:chgData name="Pynbhalang Lyngdoh [Chillibreeze]" userId="6e6ab227-4ab6-4418-b5d2-56197c8246b7" providerId="ADAL" clId="{88458DD2-ABF5-418F-874E-37DB7B8EA18B}" dt="2020-07-13T04:22:23.937" v="161"/>
          <ac:spMkLst>
            <pc:docMk/>
            <pc:sldMk cId="3955437918" sldId="1497"/>
            <ac:spMk id="4" creationId="{3ED769DC-2722-43FD-91BF-9986FEF2CC3A}"/>
          </ac:spMkLst>
        </pc:spChg>
        <pc:spChg chg="mod">
          <ac:chgData name="Pynbhalang Lyngdoh [Chillibreeze]" userId="6e6ab227-4ab6-4418-b5d2-56197c8246b7" providerId="ADAL" clId="{88458DD2-ABF5-418F-874E-37DB7B8EA18B}" dt="2020-07-13T04:17:51.024" v="94" actId="1582"/>
          <ac:spMkLst>
            <pc:docMk/>
            <pc:sldMk cId="3955437918" sldId="1497"/>
            <ac:spMk id="11" creationId="{B55AA95C-FDA1-44F6-A073-99C22D4F9D91}"/>
          </ac:spMkLst>
        </pc:spChg>
        <pc:spChg chg="mod">
          <ac:chgData name="Pynbhalang Lyngdoh [Chillibreeze]" userId="6e6ab227-4ab6-4418-b5d2-56197c8246b7" providerId="ADAL" clId="{88458DD2-ABF5-418F-874E-37DB7B8EA18B}" dt="2020-07-13T04:17:53.883" v="95" actId="1582"/>
          <ac:spMkLst>
            <pc:docMk/>
            <pc:sldMk cId="3955437918" sldId="1497"/>
            <ac:spMk id="14" creationId="{44BF0EAF-E767-495B-BFA7-589AC46984AB}"/>
          </ac:spMkLst>
        </pc:spChg>
        <pc:spChg chg="mod">
          <ac:chgData name="Pynbhalang Lyngdoh [Chillibreeze]" userId="6e6ab227-4ab6-4418-b5d2-56197c8246b7" providerId="ADAL" clId="{88458DD2-ABF5-418F-874E-37DB7B8EA18B}" dt="2020-07-13T04:17:49.564" v="93" actId="1582"/>
          <ac:spMkLst>
            <pc:docMk/>
            <pc:sldMk cId="3955437918" sldId="1497"/>
            <ac:spMk id="17" creationId="{10434EF6-2CF8-4E96-9483-88FD9FB0A4B7}"/>
          </ac:spMkLst>
        </pc:spChg>
        <pc:spChg chg="mod">
          <ac:chgData name="Pynbhalang Lyngdoh [Chillibreeze]" userId="6e6ab227-4ab6-4418-b5d2-56197c8246b7" providerId="ADAL" clId="{88458DD2-ABF5-418F-874E-37DB7B8EA18B}" dt="2020-07-13T05:04:47.522" v="408" actId="12789"/>
          <ac:spMkLst>
            <pc:docMk/>
            <pc:sldMk cId="3955437918" sldId="1497"/>
            <ac:spMk id="18" creationId="{768AF52A-D187-437E-A181-CAD5E28D8108}"/>
          </ac:spMkLst>
        </pc:spChg>
        <pc:spChg chg="mod">
          <ac:chgData name="Pynbhalang Lyngdoh [Chillibreeze]" userId="6e6ab227-4ab6-4418-b5d2-56197c8246b7" providerId="ADAL" clId="{88458DD2-ABF5-418F-874E-37DB7B8EA18B}" dt="2020-07-13T05:04:50.475" v="409" actId="12789"/>
          <ac:spMkLst>
            <pc:docMk/>
            <pc:sldMk cId="3955437918" sldId="1497"/>
            <ac:spMk id="19" creationId="{D993D977-B023-4A67-BE5F-E88DEF5B48C5}"/>
          </ac:spMkLst>
        </pc:spChg>
        <pc:spChg chg="mod">
          <ac:chgData name="Pynbhalang Lyngdoh [Chillibreeze]" userId="6e6ab227-4ab6-4418-b5d2-56197c8246b7" providerId="ADAL" clId="{88458DD2-ABF5-418F-874E-37DB7B8EA18B}" dt="2020-07-13T05:04:53.307" v="410" actId="12789"/>
          <ac:spMkLst>
            <pc:docMk/>
            <pc:sldMk cId="3955437918" sldId="1497"/>
            <ac:spMk id="21" creationId="{A363B00F-026C-4787-84BF-A991D81E0D31}"/>
          </ac:spMkLst>
        </pc:spChg>
        <pc:grpChg chg="mod">
          <ac:chgData name="Pynbhalang Lyngdoh [Chillibreeze]" userId="6e6ab227-4ab6-4418-b5d2-56197c8246b7" providerId="ADAL" clId="{88458DD2-ABF5-418F-874E-37DB7B8EA18B}" dt="2020-07-13T05:04:50.475" v="409" actId="12789"/>
          <ac:grpSpMkLst>
            <pc:docMk/>
            <pc:sldMk cId="3955437918" sldId="1497"/>
            <ac:grpSpMk id="9" creationId="{2AA3BC32-88F1-4E2D-9D99-B3523DA12CA5}"/>
          </ac:grpSpMkLst>
        </pc:grpChg>
        <pc:grpChg chg="mod">
          <ac:chgData name="Pynbhalang Lyngdoh [Chillibreeze]" userId="6e6ab227-4ab6-4418-b5d2-56197c8246b7" providerId="ADAL" clId="{88458DD2-ABF5-418F-874E-37DB7B8EA18B}" dt="2020-07-13T05:04:53.307" v="410" actId="12789"/>
          <ac:grpSpMkLst>
            <pc:docMk/>
            <pc:sldMk cId="3955437918" sldId="1497"/>
            <ac:grpSpMk id="12" creationId="{FFAD3997-D9BA-48B5-96DE-4178B94E34C6}"/>
          </ac:grpSpMkLst>
        </pc:grpChg>
        <pc:grpChg chg="mod">
          <ac:chgData name="Pynbhalang Lyngdoh [Chillibreeze]" userId="6e6ab227-4ab6-4418-b5d2-56197c8246b7" providerId="ADAL" clId="{88458DD2-ABF5-418F-874E-37DB7B8EA18B}" dt="2020-07-13T05:04:47.522" v="408" actId="12789"/>
          <ac:grpSpMkLst>
            <pc:docMk/>
            <pc:sldMk cId="3955437918" sldId="1497"/>
            <ac:grpSpMk id="15" creationId="{D79A1310-42E8-4D9E-A296-5357E16FE126}"/>
          </ac:grpSpMkLst>
        </pc:grpChg>
        <pc:picChg chg="mod">
          <ac:chgData name="Pynbhalang Lyngdoh [Chillibreeze]" userId="6e6ab227-4ab6-4418-b5d2-56197c8246b7" providerId="ADAL" clId="{88458DD2-ABF5-418F-874E-37DB7B8EA18B}" dt="2020-07-13T05:04:29.076" v="401" actId="12789"/>
          <ac:picMkLst>
            <pc:docMk/>
            <pc:sldMk cId="3955437918" sldId="1497"/>
            <ac:picMk id="23" creationId="{985CB669-1BD2-4699-9067-BE56BB19D041}"/>
          </ac:picMkLst>
        </pc:picChg>
        <pc:picChg chg="mod">
          <ac:chgData name="Pynbhalang Lyngdoh [Chillibreeze]" userId="6e6ab227-4ab6-4418-b5d2-56197c8246b7" providerId="ADAL" clId="{88458DD2-ABF5-418F-874E-37DB7B8EA18B}" dt="2020-07-13T05:04:22.461" v="397" actId="12789"/>
          <ac:picMkLst>
            <pc:docMk/>
            <pc:sldMk cId="3955437918" sldId="1497"/>
            <ac:picMk id="24" creationId="{01604EDD-90FB-4CE9-B7D0-2EEDB8FEBE80}"/>
          </ac:picMkLst>
        </pc:picChg>
        <pc:picChg chg="mod">
          <ac:chgData name="Pynbhalang Lyngdoh [Chillibreeze]" userId="6e6ab227-4ab6-4418-b5d2-56197c8246b7" providerId="ADAL" clId="{88458DD2-ABF5-418F-874E-37DB7B8EA18B}" dt="2020-07-13T05:04:18.659" v="395" actId="12789"/>
          <ac:picMkLst>
            <pc:docMk/>
            <pc:sldMk cId="3955437918" sldId="1497"/>
            <ac:picMk id="25" creationId="{2459EB4A-E9D1-4A13-BEC1-881B4868C677}"/>
          </ac:picMkLst>
        </pc:picChg>
        <pc:cxnChg chg="mod">
          <ac:chgData name="Pynbhalang Lyngdoh [Chillibreeze]" userId="6e6ab227-4ab6-4418-b5d2-56197c8246b7" providerId="ADAL" clId="{88458DD2-ABF5-418F-874E-37DB7B8EA18B}" dt="2020-07-13T05:04:37.402" v="404" actId="465"/>
          <ac:cxnSpMkLst>
            <pc:docMk/>
            <pc:sldMk cId="3955437918" sldId="1497"/>
            <ac:cxnSpMk id="20" creationId="{5B170F85-9F63-4E50-A75C-1359CB4231B0}"/>
          </ac:cxnSpMkLst>
        </pc:cxnChg>
        <pc:cxnChg chg="mod">
          <ac:chgData name="Pynbhalang Lyngdoh [Chillibreeze]" userId="6e6ab227-4ab6-4418-b5d2-56197c8246b7" providerId="ADAL" clId="{88458DD2-ABF5-418F-874E-37DB7B8EA18B}" dt="2020-07-13T05:04:40.694" v="407" actId="465"/>
          <ac:cxnSpMkLst>
            <pc:docMk/>
            <pc:sldMk cId="3955437918" sldId="1497"/>
            <ac:cxnSpMk id="22" creationId="{AC10CBDA-C708-4180-A446-63144C8ADD09}"/>
          </ac:cxnSpMkLst>
        </pc:cxnChg>
      </pc:sldChg>
      <pc:sldChg chg="modSp">
        <pc:chgData name="Pynbhalang Lyngdoh [Chillibreeze]" userId="6e6ab227-4ab6-4418-b5d2-56197c8246b7" providerId="ADAL" clId="{88458DD2-ABF5-418F-874E-37DB7B8EA18B}" dt="2020-07-13T04:22:27.124" v="163"/>
        <pc:sldMkLst>
          <pc:docMk/>
          <pc:sldMk cId="2516066467" sldId="1498"/>
        </pc:sldMkLst>
        <pc:spChg chg="mod">
          <ac:chgData name="Pynbhalang Lyngdoh [Chillibreeze]" userId="6e6ab227-4ab6-4418-b5d2-56197c8246b7" providerId="ADAL" clId="{88458DD2-ABF5-418F-874E-37DB7B8EA18B}" dt="2020-07-13T04:22:27.124" v="163"/>
          <ac:spMkLst>
            <pc:docMk/>
            <pc:sldMk cId="2516066467" sldId="1498"/>
            <ac:spMk id="2" creationId="{B7658225-281A-482A-8DCE-2AC39537A355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5:06:13.528" v="442" actId="12789"/>
        <pc:sldMkLst>
          <pc:docMk/>
          <pc:sldMk cId="88213928" sldId="1499"/>
        </pc:sldMkLst>
        <pc:spChg chg="mod">
          <ac:chgData name="Pynbhalang Lyngdoh [Chillibreeze]" userId="6e6ab227-4ab6-4418-b5d2-56197c8246b7" providerId="ADAL" clId="{88458DD2-ABF5-418F-874E-37DB7B8EA18B}" dt="2020-07-13T04:22:29.787" v="165"/>
          <ac:spMkLst>
            <pc:docMk/>
            <pc:sldMk cId="88213928" sldId="1499"/>
            <ac:spMk id="2" creationId="{B7658225-281A-482A-8DCE-2AC39537A355}"/>
          </ac:spMkLst>
        </pc:spChg>
        <pc:spChg chg="mod">
          <ac:chgData name="Pynbhalang Lyngdoh [Chillibreeze]" userId="6e6ab227-4ab6-4418-b5d2-56197c8246b7" providerId="ADAL" clId="{88458DD2-ABF5-418F-874E-37DB7B8EA18B}" dt="2020-07-13T04:18:00.720" v="96" actId="1582"/>
          <ac:spMkLst>
            <pc:docMk/>
            <pc:sldMk cId="88213928" sldId="1499"/>
            <ac:spMk id="13" creationId="{45A7DECA-A03D-49DB-B66B-C5BAE9A9200D}"/>
          </ac:spMkLst>
        </pc:spChg>
        <pc:spChg chg="mod">
          <ac:chgData name="Pynbhalang Lyngdoh [Chillibreeze]" userId="6e6ab227-4ab6-4418-b5d2-56197c8246b7" providerId="ADAL" clId="{88458DD2-ABF5-418F-874E-37DB7B8EA18B}" dt="2020-07-13T04:18:02.445" v="97" actId="1582"/>
          <ac:spMkLst>
            <pc:docMk/>
            <pc:sldMk cId="88213928" sldId="1499"/>
            <ac:spMk id="17" creationId="{C5DB47B0-D1EB-42C6-9D21-5055426EEC18}"/>
          </ac:spMkLst>
        </pc:spChg>
        <pc:spChg chg="mod">
          <ac:chgData name="Pynbhalang Lyngdoh [Chillibreeze]" userId="6e6ab227-4ab6-4418-b5d2-56197c8246b7" providerId="ADAL" clId="{88458DD2-ABF5-418F-874E-37DB7B8EA18B}" dt="2020-07-13T05:05:46.327" v="432" actId="12789"/>
          <ac:spMkLst>
            <pc:docMk/>
            <pc:sldMk cId="88213928" sldId="1499"/>
            <ac:spMk id="21" creationId="{3B316F0E-47F2-423A-9417-DBC249C26BE5}"/>
          </ac:spMkLst>
        </pc:spChg>
        <pc:spChg chg="mod">
          <ac:chgData name="Pynbhalang Lyngdoh [Chillibreeze]" userId="6e6ab227-4ab6-4418-b5d2-56197c8246b7" providerId="ADAL" clId="{88458DD2-ABF5-418F-874E-37DB7B8EA18B}" dt="2020-07-13T05:06:07.126" v="439" actId="12789"/>
          <ac:spMkLst>
            <pc:docMk/>
            <pc:sldMk cId="88213928" sldId="1499"/>
            <ac:spMk id="23" creationId="{6564FC99-29EE-4E5E-BCC3-9C18436A14A2}"/>
          </ac:spMkLst>
        </pc:spChg>
        <pc:spChg chg="mod">
          <ac:chgData name="Pynbhalang Lyngdoh [Chillibreeze]" userId="6e6ab227-4ab6-4418-b5d2-56197c8246b7" providerId="ADAL" clId="{88458DD2-ABF5-418F-874E-37DB7B8EA18B}" dt="2020-07-13T05:06:09.728" v="440" actId="12789"/>
          <ac:spMkLst>
            <pc:docMk/>
            <pc:sldMk cId="88213928" sldId="1499"/>
            <ac:spMk id="25" creationId="{DE451B9E-2AB5-4CF6-A305-E692757E1431}"/>
          </ac:spMkLst>
        </pc:spChg>
        <pc:spChg chg="mod">
          <ac:chgData name="Pynbhalang Lyngdoh [Chillibreeze]" userId="6e6ab227-4ab6-4418-b5d2-56197c8246b7" providerId="ADAL" clId="{88458DD2-ABF5-418F-874E-37DB7B8EA18B}" dt="2020-07-13T05:06:13.528" v="442" actId="12789"/>
          <ac:spMkLst>
            <pc:docMk/>
            <pc:sldMk cId="88213928" sldId="1499"/>
            <ac:spMk id="27" creationId="{C6D354CB-692F-40FA-ADFD-29E3FB861D08}"/>
          </ac:spMkLst>
        </pc:spChg>
        <pc:grpChg chg="mod">
          <ac:chgData name="Pynbhalang Lyngdoh [Chillibreeze]" userId="6e6ab227-4ab6-4418-b5d2-56197c8246b7" providerId="ADAL" clId="{88458DD2-ABF5-418F-874E-37DB7B8EA18B}" dt="2020-07-13T05:06:13.528" v="442" actId="12789"/>
          <ac:grpSpMkLst>
            <pc:docMk/>
            <pc:sldMk cId="88213928" sldId="1499"/>
            <ac:grpSpMk id="8" creationId="{F4FC8325-9496-4928-A44D-D1F87778584C}"/>
          </ac:grpSpMkLst>
        </pc:grpChg>
        <pc:grpChg chg="mod">
          <ac:chgData name="Pynbhalang Lyngdoh [Chillibreeze]" userId="6e6ab227-4ab6-4418-b5d2-56197c8246b7" providerId="ADAL" clId="{88458DD2-ABF5-418F-874E-37DB7B8EA18B}" dt="2020-07-13T05:05:46.327" v="432" actId="12789"/>
          <ac:grpSpMkLst>
            <pc:docMk/>
            <pc:sldMk cId="88213928" sldId="1499"/>
            <ac:grpSpMk id="11" creationId="{48117F0B-1D54-4407-81E3-61239B4183DE}"/>
          </ac:grpSpMkLst>
        </pc:grpChg>
        <pc:grpChg chg="mod">
          <ac:chgData name="Pynbhalang Lyngdoh [Chillibreeze]" userId="6e6ab227-4ab6-4418-b5d2-56197c8246b7" providerId="ADAL" clId="{88458DD2-ABF5-418F-874E-37DB7B8EA18B}" dt="2020-07-13T05:06:07.126" v="439" actId="12789"/>
          <ac:grpSpMkLst>
            <pc:docMk/>
            <pc:sldMk cId="88213928" sldId="1499"/>
            <ac:grpSpMk id="14" creationId="{9006121F-B296-43F7-A7D5-885DA2BA073B}"/>
          </ac:grpSpMkLst>
        </pc:grpChg>
        <pc:grpChg chg="mod">
          <ac:chgData name="Pynbhalang Lyngdoh [Chillibreeze]" userId="6e6ab227-4ab6-4418-b5d2-56197c8246b7" providerId="ADAL" clId="{88458DD2-ABF5-418F-874E-37DB7B8EA18B}" dt="2020-07-13T05:06:09.728" v="440" actId="12789"/>
          <ac:grpSpMkLst>
            <pc:docMk/>
            <pc:sldMk cId="88213928" sldId="1499"/>
            <ac:grpSpMk id="18" creationId="{5CCA9FBB-FAA7-40C4-B16D-889C689969B3}"/>
          </ac:grpSpMkLst>
        </pc:grpChg>
        <pc:picChg chg="mod">
          <ac:chgData name="Pynbhalang Lyngdoh [Chillibreeze]" userId="6e6ab227-4ab6-4418-b5d2-56197c8246b7" providerId="ADAL" clId="{88458DD2-ABF5-418F-874E-37DB7B8EA18B}" dt="2020-07-13T05:05:20.643" v="419" actId="12789"/>
          <ac:picMkLst>
            <pc:docMk/>
            <pc:sldMk cId="88213928" sldId="1499"/>
            <ac:picMk id="28" creationId="{5050573A-FD48-427E-8407-A4966E362E3C}"/>
          </ac:picMkLst>
        </pc:picChg>
        <pc:picChg chg="mod">
          <ac:chgData name="Pynbhalang Lyngdoh [Chillibreeze]" userId="6e6ab227-4ab6-4418-b5d2-56197c8246b7" providerId="ADAL" clId="{88458DD2-ABF5-418F-874E-37DB7B8EA18B}" dt="2020-07-13T05:05:23.795" v="421" actId="12789"/>
          <ac:picMkLst>
            <pc:docMk/>
            <pc:sldMk cId="88213928" sldId="1499"/>
            <ac:picMk id="29" creationId="{1CBC570F-7F16-445F-A641-71697EA58691}"/>
          </ac:picMkLst>
        </pc:picChg>
        <pc:picChg chg="mod">
          <ac:chgData name="Pynbhalang Lyngdoh [Chillibreeze]" userId="6e6ab227-4ab6-4418-b5d2-56197c8246b7" providerId="ADAL" clId="{88458DD2-ABF5-418F-874E-37DB7B8EA18B}" dt="2020-07-13T05:05:26.745" v="423" actId="12789"/>
          <ac:picMkLst>
            <pc:docMk/>
            <pc:sldMk cId="88213928" sldId="1499"/>
            <ac:picMk id="31" creationId="{E3F52DA7-ACD0-495D-82A5-2487A355C7B1}"/>
          </ac:picMkLst>
        </pc:picChg>
        <pc:picChg chg="mod">
          <ac:chgData name="Pynbhalang Lyngdoh [Chillibreeze]" userId="6e6ab227-4ab6-4418-b5d2-56197c8246b7" providerId="ADAL" clId="{88458DD2-ABF5-418F-874E-37DB7B8EA18B}" dt="2020-07-13T05:05:17.591" v="417" actId="12789"/>
          <ac:picMkLst>
            <pc:docMk/>
            <pc:sldMk cId="88213928" sldId="1499"/>
            <ac:picMk id="32" creationId="{CF843D59-16EF-41C0-BAA9-2FDF962EC095}"/>
          </ac:picMkLst>
        </pc:picChg>
        <pc:cxnChg chg="mod">
          <ac:chgData name="Pynbhalang Lyngdoh [Chillibreeze]" userId="6e6ab227-4ab6-4418-b5d2-56197c8246b7" providerId="ADAL" clId="{88458DD2-ABF5-418F-874E-37DB7B8EA18B}" dt="2020-07-13T05:05:31.446" v="425" actId="465"/>
          <ac:cxnSpMkLst>
            <pc:docMk/>
            <pc:sldMk cId="88213928" sldId="1499"/>
            <ac:cxnSpMk id="22" creationId="{78AF2626-F8E4-4AF1-9A4B-9A87E4D12A7A}"/>
          </ac:cxnSpMkLst>
        </pc:cxnChg>
        <pc:cxnChg chg="mod">
          <ac:chgData name="Pynbhalang Lyngdoh [Chillibreeze]" userId="6e6ab227-4ab6-4418-b5d2-56197c8246b7" providerId="ADAL" clId="{88458DD2-ABF5-418F-874E-37DB7B8EA18B}" dt="2020-07-13T05:05:58.809" v="436" actId="465"/>
          <ac:cxnSpMkLst>
            <pc:docMk/>
            <pc:sldMk cId="88213928" sldId="1499"/>
            <ac:cxnSpMk id="24" creationId="{C999DD46-266F-4C48-858E-6FB9F1828DCC}"/>
          </ac:cxnSpMkLst>
        </pc:cxnChg>
        <pc:cxnChg chg="mod">
          <ac:chgData name="Pynbhalang Lyngdoh [Chillibreeze]" userId="6e6ab227-4ab6-4418-b5d2-56197c8246b7" providerId="ADAL" clId="{88458DD2-ABF5-418F-874E-37DB7B8EA18B}" dt="2020-07-13T05:06:02.662" v="438" actId="465"/>
          <ac:cxnSpMkLst>
            <pc:docMk/>
            <pc:sldMk cId="88213928" sldId="1499"/>
            <ac:cxnSpMk id="26" creationId="{1B751EBD-6820-4F68-9D28-223CFF3F1383}"/>
          </ac:cxnSpMkLst>
        </pc:cxnChg>
      </pc:sldChg>
      <pc:sldChg chg="modSp mod">
        <pc:chgData name="Pynbhalang Lyngdoh [Chillibreeze]" userId="6e6ab227-4ab6-4418-b5d2-56197c8246b7" providerId="ADAL" clId="{88458DD2-ABF5-418F-874E-37DB7B8EA18B}" dt="2020-07-13T05:15:54.971" v="476" actId="465"/>
        <pc:sldMkLst>
          <pc:docMk/>
          <pc:sldMk cId="1449306310" sldId="1501"/>
        </pc:sldMkLst>
        <pc:spChg chg="mod">
          <ac:chgData name="Pynbhalang Lyngdoh [Chillibreeze]" userId="6e6ab227-4ab6-4418-b5d2-56197c8246b7" providerId="ADAL" clId="{88458DD2-ABF5-418F-874E-37DB7B8EA18B}" dt="2020-07-13T05:13:37.615" v="461" actId="1582"/>
          <ac:spMkLst>
            <pc:docMk/>
            <pc:sldMk cId="1449306310" sldId="1501"/>
            <ac:spMk id="9" creationId="{BA45BAB7-FD0F-4F33-B2A2-F67AAB680EA5}"/>
          </ac:spMkLst>
        </pc:spChg>
        <pc:spChg chg="mod">
          <ac:chgData name="Pynbhalang Lyngdoh [Chillibreeze]" userId="6e6ab227-4ab6-4418-b5d2-56197c8246b7" providerId="ADAL" clId="{88458DD2-ABF5-418F-874E-37DB7B8EA18B}" dt="2020-07-13T05:13:40.772" v="462" actId="1582"/>
          <ac:spMkLst>
            <pc:docMk/>
            <pc:sldMk cId="1449306310" sldId="1501"/>
            <ac:spMk id="12" creationId="{999D3ACF-269A-4951-9454-A103893DB39A}"/>
          </ac:spMkLst>
        </pc:spChg>
        <pc:spChg chg="mod">
          <ac:chgData name="Pynbhalang Lyngdoh [Chillibreeze]" userId="6e6ab227-4ab6-4418-b5d2-56197c8246b7" providerId="ADAL" clId="{88458DD2-ABF5-418F-874E-37DB7B8EA18B}" dt="2020-07-13T05:13:42.513" v="463" actId="1582"/>
          <ac:spMkLst>
            <pc:docMk/>
            <pc:sldMk cId="1449306310" sldId="1501"/>
            <ac:spMk id="15" creationId="{B7CDBD85-49DD-492B-B3AE-6D40AFE6E107}"/>
          </ac:spMkLst>
        </pc:spChg>
        <pc:spChg chg="mod">
          <ac:chgData name="Pynbhalang Lyngdoh [Chillibreeze]" userId="6e6ab227-4ab6-4418-b5d2-56197c8246b7" providerId="ADAL" clId="{88458DD2-ABF5-418F-874E-37DB7B8EA18B}" dt="2020-07-13T05:14:11.173" v="472" actId="12789"/>
          <ac:spMkLst>
            <pc:docMk/>
            <pc:sldMk cId="1449306310" sldId="1501"/>
            <ac:spMk id="16" creationId="{E3CD0DFE-4AC8-45AF-B690-B0B9B4F2E137}"/>
          </ac:spMkLst>
        </pc:spChg>
        <pc:spChg chg="mod">
          <ac:chgData name="Pynbhalang Lyngdoh [Chillibreeze]" userId="6e6ab227-4ab6-4418-b5d2-56197c8246b7" providerId="ADAL" clId="{88458DD2-ABF5-418F-874E-37DB7B8EA18B}" dt="2020-07-13T05:14:13.716" v="473" actId="12789"/>
          <ac:spMkLst>
            <pc:docMk/>
            <pc:sldMk cId="1449306310" sldId="1501"/>
            <ac:spMk id="17" creationId="{7D451ADB-03E5-43D9-995F-E15F8C2E4CCE}"/>
          </ac:spMkLst>
        </pc:spChg>
        <pc:grpChg chg="mod">
          <ac:chgData name="Pynbhalang Lyngdoh [Chillibreeze]" userId="6e6ab227-4ab6-4418-b5d2-56197c8246b7" providerId="ADAL" clId="{88458DD2-ABF5-418F-874E-37DB7B8EA18B}" dt="2020-07-13T05:14:11.173" v="472" actId="12789"/>
          <ac:grpSpMkLst>
            <pc:docMk/>
            <pc:sldMk cId="1449306310" sldId="1501"/>
            <ac:grpSpMk id="6" creationId="{BB24EBDB-FBD6-41FD-9945-A08CAE8A4C00}"/>
          </ac:grpSpMkLst>
        </pc:grpChg>
        <pc:grpChg chg="mod">
          <ac:chgData name="Pynbhalang Lyngdoh [Chillibreeze]" userId="6e6ab227-4ab6-4418-b5d2-56197c8246b7" providerId="ADAL" clId="{88458DD2-ABF5-418F-874E-37DB7B8EA18B}" dt="2020-07-13T05:14:13.716" v="473" actId="12789"/>
          <ac:grpSpMkLst>
            <pc:docMk/>
            <pc:sldMk cId="1449306310" sldId="1501"/>
            <ac:grpSpMk id="10" creationId="{B12613EC-9A2D-4DB4-9F9F-AB52AAE218FE}"/>
          </ac:grpSpMkLst>
        </pc:grpChg>
        <pc:grpChg chg="mod">
          <ac:chgData name="Pynbhalang Lyngdoh [Chillibreeze]" userId="6e6ab227-4ab6-4418-b5d2-56197c8246b7" providerId="ADAL" clId="{88458DD2-ABF5-418F-874E-37DB7B8EA18B}" dt="2020-07-13T05:14:05.812" v="471" actId="12789"/>
          <ac:grpSpMkLst>
            <pc:docMk/>
            <pc:sldMk cId="1449306310" sldId="1501"/>
            <ac:grpSpMk id="13" creationId="{699F5B9C-1938-4EE7-85EC-000016090645}"/>
          </ac:grpSpMkLst>
        </pc:grpChg>
        <pc:picChg chg="mod">
          <ac:chgData name="Pynbhalang Lyngdoh [Chillibreeze]" userId="6e6ab227-4ab6-4418-b5d2-56197c8246b7" providerId="ADAL" clId="{88458DD2-ABF5-418F-874E-37DB7B8EA18B}" dt="2020-07-13T05:13:58.851" v="467" actId="12789"/>
          <ac:picMkLst>
            <pc:docMk/>
            <pc:sldMk cId="1449306310" sldId="1501"/>
            <ac:picMk id="22" creationId="{D91E64DB-0031-4422-993B-28F55D85105E}"/>
          </ac:picMkLst>
        </pc:picChg>
        <pc:picChg chg="mod">
          <ac:chgData name="Pynbhalang Lyngdoh [Chillibreeze]" userId="6e6ab227-4ab6-4418-b5d2-56197c8246b7" providerId="ADAL" clId="{88458DD2-ABF5-418F-874E-37DB7B8EA18B}" dt="2020-07-13T05:14:02.205" v="469" actId="12789"/>
          <ac:picMkLst>
            <pc:docMk/>
            <pc:sldMk cId="1449306310" sldId="1501"/>
            <ac:picMk id="23" creationId="{9A828FD6-83A4-4188-B84E-F3C7621FC463}"/>
          </ac:picMkLst>
        </pc:picChg>
        <pc:picChg chg="mod">
          <ac:chgData name="Pynbhalang Lyngdoh [Chillibreeze]" userId="6e6ab227-4ab6-4418-b5d2-56197c8246b7" providerId="ADAL" clId="{88458DD2-ABF5-418F-874E-37DB7B8EA18B}" dt="2020-07-13T05:14:05.812" v="471" actId="12789"/>
          <ac:picMkLst>
            <pc:docMk/>
            <pc:sldMk cId="1449306310" sldId="1501"/>
            <ac:picMk id="24" creationId="{7FCFF27A-7653-4F9F-8D1A-C873DA03240F}"/>
          </ac:picMkLst>
        </pc:picChg>
        <pc:cxnChg chg="mod">
          <ac:chgData name="Pynbhalang Lyngdoh [Chillibreeze]" userId="6e6ab227-4ab6-4418-b5d2-56197c8246b7" providerId="ADAL" clId="{88458DD2-ABF5-418F-874E-37DB7B8EA18B}" dt="2020-07-13T05:15:50.237" v="474" actId="465"/>
          <ac:cxnSpMkLst>
            <pc:docMk/>
            <pc:sldMk cId="1449306310" sldId="1501"/>
            <ac:cxnSpMk id="20" creationId="{6CC0CDF1-7E1A-4E5D-9CFC-066CB1F8B19D}"/>
          </ac:cxnSpMkLst>
        </pc:cxnChg>
        <pc:cxnChg chg="mod">
          <ac:chgData name="Pynbhalang Lyngdoh [Chillibreeze]" userId="6e6ab227-4ab6-4418-b5d2-56197c8246b7" providerId="ADAL" clId="{88458DD2-ABF5-418F-874E-37DB7B8EA18B}" dt="2020-07-13T05:15:54.971" v="476" actId="465"/>
          <ac:cxnSpMkLst>
            <pc:docMk/>
            <pc:sldMk cId="1449306310" sldId="1501"/>
            <ac:cxnSpMk id="21" creationId="{E355B5CC-FA31-45D0-BC1F-24EA773F5B35}"/>
          </ac:cxnSpMkLst>
        </pc:cxnChg>
      </pc:sldChg>
      <pc:sldChg chg="modSp">
        <pc:chgData name="Pynbhalang Lyngdoh [Chillibreeze]" userId="6e6ab227-4ab6-4418-b5d2-56197c8246b7" providerId="ADAL" clId="{88458DD2-ABF5-418F-874E-37DB7B8EA18B}" dt="2020-07-13T04:23:22.073" v="177"/>
        <pc:sldMkLst>
          <pc:docMk/>
          <pc:sldMk cId="4275169575" sldId="1502"/>
        </pc:sldMkLst>
        <pc:spChg chg="mod">
          <ac:chgData name="Pynbhalang Lyngdoh [Chillibreeze]" userId="6e6ab227-4ab6-4418-b5d2-56197c8246b7" providerId="ADAL" clId="{88458DD2-ABF5-418F-874E-37DB7B8EA18B}" dt="2020-07-13T04:23:22.073" v="177"/>
          <ac:spMkLst>
            <pc:docMk/>
            <pc:sldMk cId="4275169575" sldId="1502"/>
            <ac:spMk id="2" creationId="{F12E9BE6-D7DE-4E38-9922-D89AB34FC6A8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2:52.212" v="169"/>
        <pc:sldMkLst>
          <pc:docMk/>
          <pc:sldMk cId="3394103013" sldId="1697"/>
        </pc:sldMkLst>
        <pc:spChg chg="mod">
          <ac:chgData name="Pynbhalang Lyngdoh [Chillibreeze]" userId="6e6ab227-4ab6-4418-b5d2-56197c8246b7" providerId="ADAL" clId="{88458DD2-ABF5-418F-874E-37DB7B8EA18B}" dt="2020-07-13T04:22:52.212" v="169"/>
          <ac:spMkLst>
            <pc:docMk/>
            <pc:sldMk cId="3394103013" sldId="1697"/>
            <ac:spMk id="2" creationId="{8BEFA9EF-EBA4-964C-B2C3-CA2524BAE48C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2:06.542" v="153"/>
        <pc:sldMkLst>
          <pc:docMk/>
          <pc:sldMk cId="1791545435" sldId="1866"/>
        </pc:sldMkLst>
        <pc:spChg chg="mod">
          <ac:chgData name="Pynbhalang Lyngdoh [Chillibreeze]" userId="6e6ab227-4ab6-4418-b5d2-56197c8246b7" providerId="ADAL" clId="{88458DD2-ABF5-418F-874E-37DB7B8EA18B}" dt="2020-07-13T04:22:06.542" v="153"/>
          <ac:spMkLst>
            <pc:docMk/>
            <pc:sldMk cId="1791545435" sldId="1866"/>
            <ac:spMk id="4" creationId="{0CD8665D-5A50-4F07-9D33-48CCD3FD74C7}"/>
          </ac:spMkLst>
        </pc:spChg>
      </pc:sldChg>
      <pc:sldChg chg="addSp delSp modSp mod">
        <pc:chgData name="Pynbhalang Lyngdoh [Chillibreeze]" userId="6e6ab227-4ab6-4418-b5d2-56197c8246b7" providerId="ADAL" clId="{88458DD2-ABF5-418F-874E-37DB7B8EA18B}" dt="2020-07-13T04:22:18.323" v="159"/>
        <pc:sldMkLst>
          <pc:docMk/>
          <pc:sldMk cId="261911333" sldId="1867"/>
        </pc:sldMkLst>
        <pc:spChg chg="del">
          <ac:chgData name="Pynbhalang Lyngdoh [Chillibreeze]" userId="6e6ab227-4ab6-4418-b5d2-56197c8246b7" providerId="ADAL" clId="{88458DD2-ABF5-418F-874E-37DB7B8EA18B}" dt="2020-07-11T11:30:29.149" v="18" actId="478"/>
          <ac:spMkLst>
            <pc:docMk/>
            <pc:sldMk cId="261911333" sldId="1867"/>
            <ac:spMk id="2" creationId="{60FCC22A-6658-4C3D-9BD6-397F03CBC509}"/>
          </ac:spMkLst>
        </pc:spChg>
        <pc:spChg chg="mod">
          <ac:chgData name="Pynbhalang Lyngdoh [Chillibreeze]" userId="6e6ab227-4ab6-4418-b5d2-56197c8246b7" providerId="ADAL" clId="{88458DD2-ABF5-418F-874E-37DB7B8EA18B}" dt="2020-07-13T04:22:18.323" v="159"/>
          <ac:spMkLst>
            <pc:docMk/>
            <pc:sldMk cId="261911333" sldId="1867"/>
            <ac:spMk id="4" creationId="{0CD8665D-5A50-4F07-9D33-48CCD3FD74C7}"/>
          </ac:spMkLst>
        </pc:spChg>
        <pc:picChg chg="add mod">
          <ac:chgData name="Pynbhalang Lyngdoh [Chillibreeze]" userId="6e6ab227-4ab6-4418-b5d2-56197c8246b7" providerId="ADAL" clId="{88458DD2-ABF5-418F-874E-37DB7B8EA18B}" dt="2020-07-11T11:31:10.739" v="22" actId="1076"/>
          <ac:picMkLst>
            <pc:docMk/>
            <pc:sldMk cId="261911333" sldId="1867"/>
            <ac:picMk id="5" creationId="{C8F07501-4B8B-4BB2-B677-F550E6A8FF79}"/>
          </ac:picMkLst>
        </pc:picChg>
      </pc:sldChg>
      <pc:sldChg chg="modSp mod">
        <pc:chgData name="Pynbhalang Lyngdoh [Chillibreeze]" userId="6e6ab227-4ab6-4418-b5d2-56197c8246b7" providerId="ADAL" clId="{88458DD2-ABF5-418F-874E-37DB7B8EA18B}" dt="2020-07-13T04:22:46.190" v="167"/>
        <pc:sldMkLst>
          <pc:docMk/>
          <pc:sldMk cId="725976838" sldId="1868"/>
        </pc:sldMkLst>
        <pc:spChg chg="mod">
          <ac:chgData name="Pynbhalang Lyngdoh [Chillibreeze]" userId="6e6ab227-4ab6-4418-b5d2-56197c8246b7" providerId="ADAL" clId="{88458DD2-ABF5-418F-874E-37DB7B8EA18B}" dt="2020-07-13T04:22:46.190" v="167"/>
          <ac:spMkLst>
            <pc:docMk/>
            <pc:sldMk cId="725976838" sldId="1868"/>
            <ac:spMk id="4" creationId="{0CD8665D-5A50-4F07-9D33-48CCD3FD74C7}"/>
          </ac:spMkLst>
        </pc:spChg>
        <pc:picChg chg="mod">
          <ac:chgData name="Pynbhalang Lyngdoh [Chillibreeze]" userId="6e6ab227-4ab6-4418-b5d2-56197c8246b7" providerId="ADAL" clId="{88458DD2-ABF5-418F-874E-37DB7B8EA18B}" dt="2020-07-11T11:41:59.764" v="34" actId="1076"/>
          <ac:picMkLst>
            <pc:docMk/>
            <pc:sldMk cId="725976838" sldId="1868"/>
            <ac:picMk id="6" creationId="{32279915-E7AE-4C2F-BEE9-186BE09094E0}"/>
          </ac:picMkLst>
        </pc:picChg>
      </pc:sldChg>
      <pc:sldChg chg="addSp delSp modSp mod">
        <pc:chgData name="Pynbhalang Lyngdoh [Chillibreeze]" userId="6e6ab227-4ab6-4418-b5d2-56197c8246b7" providerId="ADAL" clId="{88458DD2-ABF5-418F-874E-37DB7B8EA18B}" dt="2020-07-13T04:23:14.609" v="175" actId="404"/>
        <pc:sldMkLst>
          <pc:docMk/>
          <pc:sldMk cId="3213330686" sldId="1869"/>
        </pc:sldMkLst>
        <pc:spChg chg="mod">
          <ac:chgData name="Pynbhalang Lyngdoh [Chillibreeze]" userId="6e6ab227-4ab6-4418-b5d2-56197c8246b7" providerId="ADAL" clId="{88458DD2-ABF5-418F-874E-37DB7B8EA18B}" dt="2020-07-13T04:23:14.609" v="175" actId="404"/>
          <ac:spMkLst>
            <pc:docMk/>
            <pc:sldMk cId="3213330686" sldId="1869"/>
            <ac:spMk id="4" creationId="{0CD8665D-5A50-4F07-9D33-48CCD3FD74C7}"/>
          </ac:spMkLst>
        </pc:spChg>
        <pc:picChg chg="del">
          <ac:chgData name="Pynbhalang Lyngdoh [Chillibreeze]" userId="6e6ab227-4ab6-4418-b5d2-56197c8246b7" providerId="ADAL" clId="{88458DD2-ABF5-418F-874E-37DB7B8EA18B}" dt="2020-07-11T11:42:13.589" v="35" actId="478"/>
          <ac:picMkLst>
            <pc:docMk/>
            <pc:sldMk cId="3213330686" sldId="1869"/>
            <ac:picMk id="3" creationId="{268BA9AF-58A5-4BB8-8EDA-52C4082BE81F}"/>
          </ac:picMkLst>
        </pc:picChg>
        <pc:picChg chg="add del mod">
          <ac:chgData name="Pynbhalang Lyngdoh [Chillibreeze]" userId="6e6ab227-4ab6-4418-b5d2-56197c8246b7" providerId="ADAL" clId="{88458DD2-ABF5-418F-874E-37DB7B8EA18B}" dt="2020-07-11T11:53:10.908" v="50" actId="478"/>
          <ac:picMkLst>
            <pc:docMk/>
            <pc:sldMk cId="3213330686" sldId="1869"/>
            <ac:picMk id="5" creationId="{A7BE97E9-EE59-44B7-BC2E-3337AE5C23AA}"/>
          </ac:picMkLst>
        </pc:picChg>
        <pc:picChg chg="add mod">
          <ac:chgData name="Pynbhalang Lyngdoh [Chillibreeze]" userId="6e6ab227-4ab6-4418-b5d2-56197c8246b7" providerId="ADAL" clId="{88458DD2-ABF5-418F-874E-37DB7B8EA18B}" dt="2020-07-11T11:53:26.642" v="55" actId="1076"/>
          <ac:picMkLst>
            <pc:docMk/>
            <pc:sldMk cId="3213330686" sldId="1869"/>
            <ac:picMk id="6" creationId="{FB7EDA15-FE54-4B23-AEFD-07AB9A7785BB}"/>
          </ac:picMkLst>
        </pc:picChg>
      </pc:sldChg>
      <pc:sldChg chg="modSp">
        <pc:chgData name="Pynbhalang Lyngdoh [Chillibreeze]" userId="6e6ab227-4ab6-4418-b5d2-56197c8246b7" providerId="ADAL" clId="{88458DD2-ABF5-418F-874E-37DB7B8EA18B}" dt="2020-07-13T04:23:40.233" v="183"/>
        <pc:sldMkLst>
          <pc:docMk/>
          <pc:sldMk cId="2087375131" sldId="1870"/>
        </pc:sldMkLst>
        <pc:spChg chg="mod">
          <ac:chgData name="Pynbhalang Lyngdoh [Chillibreeze]" userId="6e6ab227-4ab6-4418-b5d2-56197c8246b7" providerId="ADAL" clId="{88458DD2-ABF5-418F-874E-37DB7B8EA18B}" dt="2020-07-13T04:23:40.233" v="183"/>
          <ac:spMkLst>
            <pc:docMk/>
            <pc:sldMk cId="2087375131" sldId="1870"/>
            <ac:spMk id="4" creationId="{0CD8665D-5A50-4F07-9D33-48CCD3FD74C7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4:51:21.614" v="289" actId="1076"/>
        <pc:sldMkLst>
          <pc:docMk/>
          <pc:sldMk cId="4049091675" sldId="1871"/>
        </pc:sldMkLst>
        <pc:spChg chg="mod">
          <ac:chgData name="Pynbhalang Lyngdoh [Chillibreeze]" userId="6e6ab227-4ab6-4418-b5d2-56197c8246b7" providerId="ADAL" clId="{88458DD2-ABF5-418F-874E-37DB7B8EA18B}" dt="2020-07-13T04:20:30.993" v="123"/>
          <ac:spMkLst>
            <pc:docMk/>
            <pc:sldMk cId="4049091675" sldId="1871"/>
            <ac:spMk id="4" creationId="{0CD8665D-5A50-4F07-9D33-48CCD3FD74C7}"/>
          </ac:spMkLst>
        </pc:spChg>
        <pc:picChg chg="mod">
          <ac:chgData name="Pynbhalang Lyngdoh [Chillibreeze]" userId="6e6ab227-4ab6-4418-b5d2-56197c8246b7" providerId="ADAL" clId="{88458DD2-ABF5-418F-874E-37DB7B8EA18B}" dt="2020-07-13T04:51:21.614" v="289" actId="1076"/>
          <ac:picMkLst>
            <pc:docMk/>
            <pc:sldMk cId="4049091675" sldId="1871"/>
            <ac:picMk id="3" creationId="{FD8A6D7A-F9FF-4C95-B9AC-B3A178568DC5}"/>
          </ac:picMkLst>
        </pc:picChg>
      </pc:sldChg>
      <pc:sldChg chg="modSp">
        <pc:chgData name="Pynbhalang Lyngdoh [Chillibreeze]" userId="6e6ab227-4ab6-4418-b5d2-56197c8246b7" providerId="ADAL" clId="{88458DD2-ABF5-418F-874E-37DB7B8EA18B}" dt="2020-07-13T04:24:47" v="205"/>
        <pc:sldMkLst>
          <pc:docMk/>
          <pc:sldMk cId="316322398" sldId="1872"/>
        </pc:sldMkLst>
        <pc:spChg chg="mod">
          <ac:chgData name="Pynbhalang Lyngdoh [Chillibreeze]" userId="6e6ab227-4ab6-4418-b5d2-56197c8246b7" providerId="ADAL" clId="{88458DD2-ABF5-418F-874E-37DB7B8EA18B}" dt="2020-07-13T04:24:47" v="205"/>
          <ac:spMkLst>
            <pc:docMk/>
            <pc:sldMk cId="316322398" sldId="1872"/>
            <ac:spMk id="2" creationId="{5F359BF1-DFBD-478C-ACA3-333D99FCFEDF}"/>
          </ac:spMkLst>
        </pc:spChg>
      </pc:sldChg>
      <pc:sldChg chg="addSp delSp modSp mod">
        <pc:chgData name="Pynbhalang Lyngdoh [Chillibreeze]" userId="6e6ab227-4ab6-4418-b5d2-56197c8246b7" providerId="ADAL" clId="{88458DD2-ABF5-418F-874E-37DB7B8EA18B}" dt="2020-07-13T04:28:57.842" v="214" actId="1076"/>
        <pc:sldMkLst>
          <pc:docMk/>
          <pc:sldMk cId="3060697331" sldId="1873"/>
        </pc:sldMkLst>
        <pc:spChg chg="mod">
          <ac:chgData name="Pynbhalang Lyngdoh [Chillibreeze]" userId="6e6ab227-4ab6-4418-b5d2-56197c8246b7" providerId="ADAL" clId="{88458DD2-ABF5-418F-874E-37DB7B8EA18B}" dt="2020-07-13T04:19:26.495" v="103" actId="20577"/>
          <ac:spMkLst>
            <pc:docMk/>
            <pc:sldMk cId="3060697331" sldId="1873"/>
            <ac:spMk id="4" creationId="{0CD8665D-5A50-4F07-9D33-48CCD3FD74C7}"/>
          </ac:spMkLst>
        </pc:spChg>
        <pc:picChg chg="del">
          <ac:chgData name="Pynbhalang Lyngdoh [Chillibreeze]" userId="6e6ab227-4ab6-4418-b5d2-56197c8246b7" providerId="ADAL" clId="{88458DD2-ABF5-418F-874E-37DB7B8EA18B}" dt="2020-07-13T04:28:52.392" v="213" actId="478"/>
          <ac:picMkLst>
            <pc:docMk/>
            <pc:sldMk cId="3060697331" sldId="1873"/>
            <ac:picMk id="3" creationId="{24DEBED7-2E92-44A3-B5F5-A8334EF59F99}"/>
          </ac:picMkLst>
        </pc:picChg>
        <pc:picChg chg="add mod">
          <ac:chgData name="Pynbhalang Lyngdoh [Chillibreeze]" userId="6e6ab227-4ab6-4418-b5d2-56197c8246b7" providerId="ADAL" clId="{88458DD2-ABF5-418F-874E-37DB7B8EA18B}" dt="2020-07-13T04:28:57.842" v="214" actId="1076"/>
          <ac:picMkLst>
            <pc:docMk/>
            <pc:sldMk cId="3060697331" sldId="1873"/>
            <ac:picMk id="5" creationId="{F26829F9-ABD0-49F1-BE37-98E808AF33D1}"/>
          </ac:picMkLst>
        </pc:picChg>
      </pc:sldChg>
      <pc:sldChg chg="addSp delSp modSp mod">
        <pc:chgData name="Pynbhalang Lyngdoh [Chillibreeze]" userId="6e6ab227-4ab6-4418-b5d2-56197c8246b7" providerId="ADAL" clId="{88458DD2-ABF5-418F-874E-37DB7B8EA18B}" dt="2020-07-13T04:49:04.831" v="280" actId="12789"/>
        <pc:sldMkLst>
          <pc:docMk/>
          <pc:sldMk cId="1663750524" sldId="1874"/>
        </pc:sldMkLst>
        <pc:spChg chg="mod">
          <ac:chgData name="Pynbhalang Lyngdoh [Chillibreeze]" userId="6e6ab227-4ab6-4418-b5d2-56197c8246b7" providerId="ADAL" clId="{88458DD2-ABF5-418F-874E-37DB7B8EA18B}" dt="2020-07-13T04:19:33.556" v="105" actId="20577"/>
          <ac:spMkLst>
            <pc:docMk/>
            <pc:sldMk cId="1663750524" sldId="1874"/>
            <ac:spMk id="2" creationId="{D0161B9C-B4A1-4E8B-BDD0-8D4B9DE9519A}"/>
          </ac:spMkLst>
        </pc:spChg>
        <pc:spChg chg="mod">
          <ac:chgData name="Pynbhalang Lyngdoh [Chillibreeze]" userId="6e6ab227-4ab6-4418-b5d2-56197c8246b7" providerId="ADAL" clId="{88458DD2-ABF5-418F-874E-37DB7B8EA18B}" dt="2020-07-13T04:19:41.421" v="107" actId="20577"/>
          <ac:spMkLst>
            <pc:docMk/>
            <pc:sldMk cId="1663750524" sldId="1874"/>
            <ac:spMk id="8" creationId="{D7BF424F-AB62-4B19-95A8-3C52374E041A}"/>
          </ac:spMkLst>
        </pc:spChg>
        <pc:spChg chg="mod">
          <ac:chgData name="Pynbhalang Lyngdoh [Chillibreeze]" userId="6e6ab227-4ab6-4418-b5d2-56197c8246b7" providerId="ADAL" clId="{88458DD2-ABF5-418F-874E-37DB7B8EA18B}" dt="2020-07-13T04:19:46.056" v="109"/>
          <ac:spMkLst>
            <pc:docMk/>
            <pc:sldMk cId="1663750524" sldId="1874"/>
            <ac:spMk id="13" creationId="{B0760FBE-91AD-4EAE-85A0-5F40B7155038}"/>
          </ac:spMkLst>
        </pc:spChg>
        <pc:spChg chg="mod">
          <ac:chgData name="Pynbhalang Lyngdoh [Chillibreeze]" userId="6e6ab227-4ab6-4418-b5d2-56197c8246b7" providerId="ADAL" clId="{88458DD2-ABF5-418F-874E-37DB7B8EA18B}" dt="2020-07-13T04:19:53.410" v="111"/>
          <ac:spMkLst>
            <pc:docMk/>
            <pc:sldMk cId="1663750524" sldId="1874"/>
            <ac:spMk id="18" creationId="{A43D4506-FB06-4C46-B079-2835F463D06A}"/>
          </ac:spMkLst>
        </pc:spChg>
        <pc:spChg chg="mod">
          <ac:chgData name="Pynbhalang Lyngdoh [Chillibreeze]" userId="6e6ab227-4ab6-4418-b5d2-56197c8246b7" providerId="ADAL" clId="{88458DD2-ABF5-418F-874E-37DB7B8EA18B}" dt="2020-07-13T04:19:58.521" v="113"/>
          <ac:spMkLst>
            <pc:docMk/>
            <pc:sldMk cId="1663750524" sldId="1874"/>
            <ac:spMk id="23" creationId="{4AACCFAC-DF89-4C04-B58B-C09D5C3F5B48}"/>
          </ac:spMkLst>
        </pc:spChg>
        <pc:spChg chg="mod">
          <ac:chgData name="Pynbhalang Lyngdoh [Chillibreeze]" userId="6e6ab227-4ab6-4418-b5d2-56197c8246b7" providerId="ADAL" clId="{88458DD2-ABF5-418F-874E-37DB7B8EA18B}" dt="2020-07-13T04:20:03.414" v="115"/>
          <ac:spMkLst>
            <pc:docMk/>
            <pc:sldMk cId="1663750524" sldId="1874"/>
            <ac:spMk id="28" creationId="{12BE5193-8313-43C5-826E-552C8D74E427}"/>
          </ac:spMkLst>
        </pc:spChg>
        <pc:spChg chg="mod">
          <ac:chgData name="Pynbhalang Lyngdoh [Chillibreeze]" userId="6e6ab227-4ab6-4418-b5d2-56197c8246b7" providerId="ADAL" clId="{88458DD2-ABF5-418F-874E-37DB7B8EA18B}" dt="2020-07-13T04:20:08.490" v="117"/>
          <ac:spMkLst>
            <pc:docMk/>
            <pc:sldMk cId="1663750524" sldId="1874"/>
            <ac:spMk id="33" creationId="{6593CEC7-AFFD-4D99-B1F1-24D25AFCD707}"/>
          </ac:spMkLst>
        </pc:spChg>
        <pc:spChg chg="mod">
          <ac:chgData name="Pynbhalang Lyngdoh [Chillibreeze]" userId="6e6ab227-4ab6-4418-b5d2-56197c8246b7" providerId="ADAL" clId="{88458DD2-ABF5-418F-874E-37DB7B8EA18B}" dt="2020-07-13T04:20:13.409" v="119"/>
          <ac:spMkLst>
            <pc:docMk/>
            <pc:sldMk cId="1663750524" sldId="1874"/>
            <ac:spMk id="38" creationId="{188E50D2-518D-497F-A707-9DEEE852090D}"/>
          </ac:spMkLst>
        </pc:spChg>
        <pc:spChg chg="mod">
          <ac:chgData name="Pynbhalang Lyngdoh [Chillibreeze]" userId="6e6ab227-4ab6-4418-b5d2-56197c8246b7" providerId="ADAL" clId="{88458DD2-ABF5-418F-874E-37DB7B8EA18B}" dt="2020-07-13T04:20:17.830" v="121"/>
          <ac:spMkLst>
            <pc:docMk/>
            <pc:sldMk cId="1663750524" sldId="1874"/>
            <ac:spMk id="48" creationId="{0135FCA3-DCEE-489B-82F5-4DE18F7E371B}"/>
          </ac:spMkLst>
        </pc:spChg>
        <pc:grpChg chg="mod">
          <ac:chgData name="Pynbhalang Lyngdoh [Chillibreeze]" userId="6e6ab227-4ab6-4418-b5d2-56197c8246b7" providerId="ADAL" clId="{88458DD2-ABF5-418F-874E-37DB7B8EA18B}" dt="2020-07-13T04:29:38.363" v="225" actId="12789"/>
          <ac:grpSpMkLst>
            <pc:docMk/>
            <pc:sldMk cId="1663750524" sldId="1874"/>
            <ac:grpSpMk id="4" creationId="{6A51DABB-3556-46A7-8B13-17A1A83A5F27}"/>
          </ac:grpSpMkLst>
        </pc:grpChg>
        <pc:grpChg chg="mod">
          <ac:chgData name="Pynbhalang Lyngdoh [Chillibreeze]" userId="6e6ab227-4ab6-4418-b5d2-56197c8246b7" providerId="ADAL" clId="{88458DD2-ABF5-418F-874E-37DB7B8EA18B}" dt="2020-07-11T11:40:22.705" v="31" actId="12789"/>
          <ac:grpSpMkLst>
            <pc:docMk/>
            <pc:sldMk cId="1663750524" sldId="1874"/>
            <ac:grpSpMk id="14" creationId="{B33497BB-1189-49F3-A3EC-2AD2965413CA}"/>
          </ac:grpSpMkLst>
        </pc:grpChg>
        <pc:grpChg chg="mod">
          <ac:chgData name="Pynbhalang Lyngdoh [Chillibreeze]" userId="6e6ab227-4ab6-4418-b5d2-56197c8246b7" providerId="ADAL" clId="{88458DD2-ABF5-418F-874E-37DB7B8EA18B}" dt="2020-07-13T04:49:04.831" v="280" actId="12789"/>
          <ac:grpSpMkLst>
            <pc:docMk/>
            <pc:sldMk cId="1663750524" sldId="1874"/>
            <ac:grpSpMk id="34" creationId="{2092D1D5-FC7B-41EA-B426-CECAEB8E0639}"/>
          </ac:grpSpMkLst>
        </pc:grpChg>
        <pc:grpChg chg="mod">
          <ac:chgData name="Pynbhalang Lyngdoh [Chillibreeze]" userId="6e6ab227-4ab6-4418-b5d2-56197c8246b7" providerId="ADAL" clId="{88458DD2-ABF5-418F-874E-37DB7B8EA18B}" dt="2020-07-13T04:47:19.576" v="264" actId="12789"/>
          <ac:grpSpMkLst>
            <pc:docMk/>
            <pc:sldMk cId="1663750524" sldId="1874"/>
            <ac:grpSpMk id="42" creationId="{A3C65C84-CF9B-4FA0-9183-9D655FFFE6FD}"/>
          </ac:grpSpMkLst>
        </pc:grpChg>
        <pc:picChg chg="del">
          <ac:chgData name="Pynbhalang Lyngdoh [Chillibreeze]" userId="6e6ab227-4ab6-4418-b5d2-56197c8246b7" providerId="ADAL" clId="{88458DD2-ABF5-418F-874E-37DB7B8EA18B}" dt="2020-07-13T04:29:21.095" v="219" actId="478"/>
          <ac:picMkLst>
            <pc:docMk/>
            <pc:sldMk cId="1663750524" sldId="1874"/>
            <ac:picMk id="45" creationId="{C51E779C-B83F-432C-8A28-E79A5F48171C}"/>
          </ac:picMkLst>
        </pc:picChg>
        <pc:picChg chg="del">
          <ac:chgData name="Pynbhalang Lyngdoh [Chillibreeze]" userId="6e6ab227-4ab6-4418-b5d2-56197c8246b7" providerId="ADAL" clId="{88458DD2-ABF5-418F-874E-37DB7B8EA18B}" dt="2020-07-13T04:44:14.152" v="244" actId="478"/>
          <ac:picMkLst>
            <pc:docMk/>
            <pc:sldMk cId="1663750524" sldId="1874"/>
            <ac:picMk id="47" creationId="{15D1EAB9-F7F3-44E9-A1DD-9620869D7CE2}"/>
          </ac:picMkLst>
        </pc:picChg>
        <pc:picChg chg="del">
          <ac:chgData name="Pynbhalang Lyngdoh [Chillibreeze]" userId="6e6ab227-4ab6-4418-b5d2-56197c8246b7" providerId="ADAL" clId="{88458DD2-ABF5-418F-874E-37DB7B8EA18B}" dt="2020-07-13T04:48:52.205" v="275" actId="478"/>
          <ac:picMkLst>
            <pc:docMk/>
            <pc:sldMk cId="1663750524" sldId="1874"/>
            <ac:picMk id="49" creationId="{A6BE49AC-8930-4100-966D-5AC318B888A4}"/>
          </ac:picMkLst>
        </pc:picChg>
        <pc:picChg chg="del">
          <ac:chgData name="Pynbhalang Lyngdoh [Chillibreeze]" userId="6e6ab227-4ab6-4418-b5d2-56197c8246b7" providerId="ADAL" clId="{88458DD2-ABF5-418F-874E-37DB7B8EA18B}" dt="2020-07-11T11:53:37.439" v="56" actId="478"/>
          <ac:picMkLst>
            <pc:docMk/>
            <pc:sldMk cId="1663750524" sldId="1874"/>
            <ac:picMk id="51" creationId="{C4CEB30A-B33F-4F54-88E3-FF59A3E986B7}"/>
          </ac:picMkLst>
        </pc:picChg>
        <pc:picChg chg="add mod">
          <ac:chgData name="Pynbhalang Lyngdoh [Chillibreeze]" userId="6e6ab227-4ab6-4418-b5d2-56197c8246b7" providerId="ADAL" clId="{88458DD2-ABF5-418F-874E-37DB7B8EA18B}" dt="2020-07-13T04:29:38.363" v="225" actId="12789"/>
          <ac:picMkLst>
            <pc:docMk/>
            <pc:sldMk cId="1663750524" sldId="1874"/>
            <ac:picMk id="51" creationId="{DBB15109-CADE-4CBE-A2F1-11AE34DF6672}"/>
          </ac:picMkLst>
        </pc:picChg>
        <pc:picChg chg="add del mod">
          <ac:chgData name="Pynbhalang Lyngdoh [Chillibreeze]" userId="6e6ab227-4ab6-4418-b5d2-56197c8246b7" providerId="ADAL" clId="{88458DD2-ABF5-418F-874E-37DB7B8EA18B}" dt="2020-07-13T04:47:01.072" v="256" actId="478"/>
          <ac:picMkLst>
            <pc:docMk/>
            <pc:sldMk cId="1663750524" sldId="1874"/>
            <ac:picMk id="52" creationId="{DF3C65A1-3895-4B75-B818-AD741FA93539}"/>
          </ac:picMkLst>
        </pc:picChg>
        <pc:picChg chg="add mod">
          <ac:chgData name="Pynbhalang Lyngdoh [Chillibreeze]" userId="6e6ab227-4ab6-4418-b5d2-56197c8246b7" providerId="ADAL" clId="{88458DD2-ABF5-418F-874E-37DB7B8EA18B}" dt="2020-07-13T04:47:19.576" v="264" actId="12789"/>
          <ac:picMkLst>
            <pc:docMk/>
            <pc:sldMk cId="1663750524" sldId="1874"/>
            <ac:picMk id="55" creationId="{D401EBD2-2D64-49C9-A75D-0F1F17270047}"/>
          </ac:picMkLst>
        </pc:picChg>
        <pc:picChg chg="mod">
          <ac:chgData name="Pynbhalang Lyngdoh [Chillibreeze]" userId="6e6ab227-4ab6-4418-b5d2-56197c8246b7" providerId="ADAL" clId="{88458DD2-ABF5-418F-874E-37DB7B8EA18B}" dt="2020-07-11T11:40:22.705" v="31" actId="12789"/>
          <ac:picMkLst>
            <pc:docMk/>
            <pc:sldMk cId="1663750524" sldId="1874"/>
            <ac:picMk id="57" creationId="{B61E8A5E-785F-4893-A2AB-1942FC327D8A}"/>
          </ac:picMkLst>
        </pc:picChg>
        <pc:picChg chg="add mod">
          <ac:chgData name="Pynbhalang Lyngdoh [Chillibreeze]" userId="6e6ab227-4ab6-4418-b5d2-56197c8246b7" providerId="ADAL" clId="{88458DD2-ABF5-418F-874E-37DB7B8EA18B}" dt="2020-07-11T11:53:55.659" v="62" actId="1076"/>
          <ac:picMkLst>
            <pc:docMk/>
            <pc:sldMk cId="1663750524" sldId="1874"/>
            <ac:picMk id="58" creationId="{BA1A57DA-D84D-4469-93A6-2DA925A975A9}"/>
          </ac:picMkLst>
        </pc:picChg>
        <pc:picChg chg="add del mod">
          <ac:chgData name="Pynbhalang Lyngdoh [Chillibreeze]" userId="6e6ab227-4ab6-4418-b5d2-56197c8246b7" providerId="ADAL" clId="{88458DD2-ABF5-418F-874E-37DB7B8EA18B}" dt="2020-07-13T04:47:25.109" v="268"/>
          <ac:picMkLst>
            <pc:docMk/>
            <pc:sldMk cId="1663750524" sldId="1874"/>
            <ac:picMk id="59" creationId="{085FBB32-F1E5-46A3-885D-3B4E6C536F77}"/>
          </ac:picMkLst>
        </pc:picChg>
        <pc:picChg chg="add del mod">
          <ac:chgData name="Pynbhalang Lyngdoh [Chillibreeze]" userId="6e6ab227-4ab6-4418-b5d2-56197c8246b7" providerId="ADAL" clId="{88458DD2-ABF5-418F-874E-37DB7B8EA18B}" dt="2020-07-13T04:47:24.696" v="267"/>
          <ac:picMkLst>
            <pc:docMk/>
            <pc:sldMk cId="1663750524" sldId="1874"/>
            <ac:picMk id="60" creationId="{A0D22FC2-2F7E-4FBB-94DC-213D18E4B26A}"/>
          </ac:picMkLst>
        </pc:picChg>
        <pc:picChg chg="add mod">
          <ac:chgData name="Pynbhalang Lyngdoh [Chillibreeze]" userId="6e6ab227-4ab6-4418-b5d2-56197c8246b7" providerId="ADAL" clId="{88458DD2-ABF5-418F-874E-37DB7B8EA18B}" dt="2020-07-13T04:49:04.831" v="280" actId="12789"/>
          <ac:picMkLst>
            <pc:docMk/>
            <pc:sldMk cId="1663750524" sldId="1874"/>
            <ac:picMk id="61" creationId="{721BF260-86D1-4598-9682-42BE74EFF192}"/>
          </ac:picMkLst>
        </pc:picChg>
      </pc:sldChg>
      <pc:sldChg chg="addSp delSp modSp mod">
        <pc:chgData name="Pynbhalang Lyngdoh [Chillibreeze]" userId="6e6ab227-4ab6-4418-b5d2-56197c8246b7" providerId="ADAL" clId="{88458DD2-ABF5-418F-874E-37DB7B8EA18B}" dt="2020-07-13T04:47:52.966" v="273" actId="1076"/>
        <pc:sldMkLst>
          <pc:docMk/>
          <pc:sldMk cId="1691633661" sldId="1877"/>
        </pc:sldMkLst>
        <pc:spChg chg="mod">
          <ac:chgData name="Pynbhalang Lyngdoh [Chillibreeze]" userId="6e6ab227-4ab6-4418-b5d2-56197c8246b7" providerId="ADAL" clId="{88458DD2-ABF5-418F-874E-37DB7B8EA18B}" dt="2020-07-13T04:24:37.397" v="203"/>
          <ac:spMkLst>
            <pc:docMk/>
            <pc:sldMk cId="1691633661" sldId="1877"/>
            <ac:spMk id="4" creationId="{0CD8665D-5A50-4F07-9D33-48CCD3FD74C7}"/>
          </ac:spMkLst>
        </pc:spChg>
        <pc:picChg chg="del">
          <ac:chgData name="Pynbhalang Lyngdoh [Chillibreeze]" userId="6e6ab227-4ab6-4418-b5d2-56197c8246b7" providerId="ADAL" clId="{88458DD2-ABF5-418F-874E-37DB7B8EA18B}" dt="2020-07-11T11:44:05.436" v="43" actId="478"/>
          <ac:picMkLst>
            <pc:docMk/>
            <pc:sldMk cId="1691633661" sldId="1877"/>
            <ac:picMk id="3" creationId="{0DFA1E93-FCCF-4BB2-98B7-501282DBD6C2}"/>
          </ac:picMkLst>
        </pc:picChg>
        <pc:picChg chg="add del mod">
          <ac:chgData name="Pynbhalang Lyngdoh [Chillibreeze]" userId="6e6ab227-4ab6-4418-b5d2-56197c8246b7" providerId="ADAL" clId="{88458DD2-ABF5-418F-874E-37DB7B8EA18B}" dt="2020-07-13T04:43:46.659" v="238" actId="478"/>
          <ac:picMkLst>
            <pc:docMk/>
            <pc:sldMk cId="1691633661" sldId="1877"/>
            <ac:picMk id="5" creationId="{1DC65EAB-0DA9-4815-A939-5B2758FBEB48}"/>
          </ac:picMkLst>
        </pc:picChg>
        <pc:picChg chg="add del mod">
          <ac:chgData name="Pynbhalang Lyngdoh [Chillibreeze]" userId="6e6ab227-4ab6-4418-b5d2-56197c8246b7" providerId="ADAL" clId="{88458DD2-ABF5-418F-874E-37DB7B8EA18B}" dt="2020-07-13T04:47:43.879" v="269" actId="478"/>
          <ac:picMkLst>
            <pc:docMk/>
            <pc:sldMk cId="1691633661" sldId="1877"/>
            <ac:picMk id="6" creationId="{8CB3C35B-1CD8-4F9D-B430-B6A66FCEBC7F}"/>
          </ac:picMkLst>
        </pc:picChg>
        <pc:picChg chg="add mod">
          <ac:chgData name="Pynbhalang Lyngdoh [Chillibreeze]" userId="6e6ab227-4ab6-4418-b5d2-56197c8246b7" providerId="ADAL" clId="{88458DD2-ABF5-418F-874E-37DB7B8EA18B}" dt="2020-07-13T04:47:52.966" v="273" actId="1076"/>
          <ac:picMkLst>
            <pc:docMk/>
            <pc:sldMk cId="1691633661" sldId="1877"/>
            <ac:picMk id="7" creationId="{6309AC48-5955-400B-9C4F-72504985C7B6}"/>
          </ac:picMkLst>
        </pc:picChg>
      </pc:sldChg>
      <pc:sldChg chg="addSp delSp modSp mod">
        <pc:chgData name="Pynbhalang Lyngdoh [Chillibreeze]" userId="6e6ab227-4ab6-4418-b5d2-56197c8246b7" providerId="ADAL" clId="{88458DD2-ABF5-418F-874E-37DB7B8EA18B}" dt="2020-07-13T04:49:39.094" v="287" actId="1076"/>
        <pc:sldMkLst>
          <pc:docMk/>
          <pc:sldMk cId="3009978035" sldId="1879"/>
        </pc:sldMkLst>
        <pc:picChg chg="del">
          <ac:chgData name="Pynbhalang Lyngdoh [Chillibreeze]" userId="6e6ab227-4ab6-4418-b5d2-56197c8246b7" providerId="ADAL" clId="{88458DD2-ABF5-418F-874E-37DB7B8EA18B}" dt="2020-07-13T04:49:20.387" v="281" actId="478"/>
          <ac:picMkLst>
            <pc:docMk/>
            <pc:sldMk cId="3009978035" sldId="1879"/>
            <ac:picMk id="3" creationId="{6B8914D3-80AD-4A50-A77E-19C9715FAA63}"/>
          </ac:picMkLst>
        </pc:picChg>
        <pc:picChg chg="add mod">
          <ac:chgData name="Pynbhalang Lyngdoh [Chillibreeze]" userId="6e6ab227-4ab6-4418-b5d2-56197c8246b7" providerId="ADAL" clId="{88458DD2-ABF5-418F-874E-37DB7B8EA18B}" dt="2020-07-13T04:49:39.094" v="287" actId="1076"/>
          <ac:picMkLst>
            <pc:docMk/>
            <pc:sldMk cId="3009978035" sldId="1879"/>
            <ac:picMk id="5" creationId="{1D1DF8B8-BE1F-4F9A-8683-D30BCC0B0F0D}"/>
          </ac:picMkLst>
        </pc:picChg>
      </pc:sldChg>
      <pc:sldChg chg="modSp">
        <pc:chgData name="Pynbhalang Lyngdoh [Chillibreeze]" userId="6e6ab227-4ab6-4418-b5d2-56197c8246b7" providerId="ADAL" clId="{88458DD2-ABF5-418F-874E-37DB7B8EA18B}" dt="2020-07-13T04:24:11.724" v="193"/>
        <pc:sldMkLst>
          <pc:docMk/>
          <pc:sldMk cId="2066525541" sldId="1880"/>
        </pc:sldMkLst>
        <pc:spChg chg="mod">
          <ac:chgData name="Pynbhalang Lyngdoh [Chillibreeze]" userId="6e6ab227-4ab6-4418-b5d2-56197c8246b7" providerId="ADAL" clId="{88458DD2-ABF5-418F-874E-37DB7B8EA18B}" dt="2020-07-13T04:24:11.724" v="193"/>
          <ac:spMkLst>
            <pc:docMk/>
            <pc:sldMk cId="2066525541" sldId="1880"/>
            <ac:spMk id="2" creationId="{8B7D2504-CD52-4530-95A0-64324BCD7B4B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5:26:16.312" v="583" actId="465"/>
        <pc:sldMkLst>
          <pc:docMk/>
          <pc:sldMk cId="4172634424" sldId="1881"/>
        </pc:sldMkLst>
        <pc:spChg chg="mod">
          <ac:chgData name="Pynbhalang Lyngdoh [Chillibreeze]" userId="6e6ab227-4ab6-4418-b5d2-56197c8246b7" providerId="ADAL" clId="{88458DD2-ABF5-418F-874E-37DB7B8EA18B}" dt="2020-07-13T04:24:22.128" v="195"/>
          <ac:spMkLst>
            <pc:docMk/>
            <pc:sldMk cId="4172634424" sldId="1881"/>
            <ac:spMk id="2" creationId="{8B7D2504-CD52-4530-95A0-64324BCD7B4B}"/>
          </ac:spMkLst>
        </pc:spChg>
        <pc:spChg chg="mod">
          <ac:chgData name="Pynbhalang Lyngdoh [Chillibreeze]" userId="6e6ab227-4ab6-4418-b5d2-56197c8246b7" providerId="ADAL" clId="{88458DD2-ABF5-418F-874E-37DB7B8EA18B}" dt="2020-07-13T05:25:55.994" v="578" actId="1582"/>
          <ac:spMkLst>
            <pc:docMk/>
            <pc:sldMk cId="4172634424" sldId="1881"/>
            <ac:spMk id="12" creationId="{4C276D4E-FC44-4458-A4D9-6BADCA79342F}"/>
          </ac:spMkLst>
        </pc:spChg>
        <pc:spChg chg="mod">
          <ac:chgData name="Pynbhalang Lyngdoh [Chillibreeze]" userId="6e6ab227-4ab6-4418-b5d2-56197c8246b7" providerId="ADAL" clId="{88458DD2-ABF5-418F-874E-37DB7B8EA18B}" dt="2020-07-13T05:25:58.644" v="579" actId="1582"/>
          <ac:spMkLst>
            <pc:docMk/>
            <pc:sldMk cId="4172634424" sldId="1881"/>
            <ac:spMk id="15" creationId="{C28A6BD9-A106-4E53-8FC6-FCF2CA74AA17}"/>
          </ac:spMkLst>
        </pc:spChg>
        <pc:spChg chg="mod">
          <ac:chgData name="Pynbhalang Lyngdoh [Chillibreeze]" userId="6e6ab227-4ab6-4418-b5d2-56197c8246b7" providerId="ADAL" clId="{88458DD2-ABF5-418F-874E-37DB7B8EA18B}" dt="2020-07-13T05:26:06.073" v="580" actId="12789"/>
          <ac:spMkLst>
            <pc:docMk/>
            <pc:sldMk cId="4172634424" sldId="1881"/>
            <ac:spMk id="16" creationId="{6F436CDF-F600-42CB-89F0-7C0E36F6CB0B}"/>
          </ac:spMkLst>
        </pc:spChg>
        <pc:spChg chg="mod">
          <ac:chgData name="Pynbhalang Lyngdoh [Chillibreeze]" userId="6e6ab227-4ab6-4418-b5d2-56197c8246b7" providerId="ADAL" clId="{88458DD2-ABF5-418F-874E-37DB7B8EA18B}" dt="2020-07-13T05:26:09.079" v="581" actId="12789"/>
          <ac:spMkLst>
            <pc:docMk/>
            <pc:sldMk cId="4172634424" sldId="1881"/>
            <ac:spMk id="17" creationId="{CE6672F8-517E-43EF-B93C-44F0E4258563}"/>
          </ac:spMkLst>
        </pc:spChg>
        <pc:grpChg chg="mod">
          <ac:chgData name="Pynbhalang Lyngdoh [Chillibreeze]" userId="6e6ab227-4ab6-4418-b5d2-56197c8246b7" providerId="ADAL" clId="{88458DD2-ABF5-418F-874E-37DB7B8EA18B}" dt="2020-07-13T05:26:06.073" v="580" actId="12789"/>
          <ac:grpSpMkLst>
            <pc:docMk/>
            <pc:sldMk cId="4172634424" sldId="1881"/>
            <ac:grpSpMk id="10" creationId="{D72882E8-F990-4325-A929-B9B00107FD4F}"/>
          </ac:grpSpMkLst>
        </pc:grpChg>
        <pc:grpChg chg="mod">
          <ac:chgData name="Pynbhalang Lyngdoh [Chillibreeze]" userId="6e6ab227-4ab6-4418-b5d2-56197c8246b7" providerId="ADAL" clId="{88458DD2-ABF5-418F-874E-37DB7B8EA18B}" dt="2020-07-13T05:26:09.079" v="581" actId="12789"/>
          <ac:grpSpMkLst>
            <pc:docMk/>
            <pc:sldMk cId="4172634424" sldId="1881"/>
            <ac:grpSpMk id="13" creationId="{FB8FE5D0-535A-4026-B571-CC1C5D8D14F4}"/>
          </ac:grpSpMkLst>
        </pc:grpChg>
        <pc:picChg chg="mod">
          <ac:chgData name="Pynbhalang Lyngdoh [Chillibreeze]" userId="6e6ab227-4ab6-4418-b5d2-56197c8246b7" providerId="ADAL" clId="{88458DD2-ABF5-418F-874E-37DB7B8EA18B}" dt="2020-07-13T05:25:46.164" v="575" actId="12789"/>
          <ac:picMkLst>
            <pc:docMk/>
            <pc:sldMk cId="4172634424" sldId="1881"/>
            <ac:picMk id="18" creationId="{29205552-27CD-4E92-8175-679219DB9E7B}"/>
          </ac:picMkLst>
        </pc:picChg>
        <pc:picChg chg="mod">
          <ac:chgData name="Pynbhalang Lyngdoh [Chillibreeze]" userId="6e6ab227-4ab6-4418-b5d2-56197c8246b7" providerId="ADAL" clId="{88458DD2-ABF5-418F-874E-37DB7B8EA18B}" dt="2020-07-13T05:25:49.492" v="577" actId="12789"/>
          <ac:picMkLst>
            <pc:docMk/>
            <pc:sldMk cId="4172634424" sldId="1881"/>
            <ac:picMk id="21" creationId="{84A8D21B-879C-49B7-B8A2-FE12B25FC570}"/>
          </ac:picMkLst>
        </pc:picChg>
        <pc:cxnChg chg="mod">
          <ac:chgData name="Pynbhalang Lyngdoh [Chillibreeze]" userId="6e6ab227-4ab6-4418-b5d2-56197c8246b7" providerId="ADAL" clId="{88458DD2-ABF5-418F-874E-37DB7B8EA18B}" dt="2020-07-13T05:26:16.312" v="583" actId="465"/>
          <ac:cxnSpMkLst>
            <pc:docMk/>
            <pc:sldMk cId="4172634424" sldId="1881"/>
            <ac:cxnSpMk id="22" creationId="{853AFF2F-36D8-4906-9AA2-048DDB595930}"/>
          </ac:cxnSpMkLst>
        </pc:cxnChg>
      </pc:sldChg>
      <pc:sldChg chg="modSp">
        <pc:chgData name="Pynbhalang Lyngdoh [Chillibreeze]" userId="6e6ab227-4ab6-4418-b5d2-56197c8246b7" providerId="ADAL" clId="{88458DD2-ABF5-418F-874E-37DB7B8EA18B}" dt="2020-07-13T04:24:25.980" v="197"/>
        <pc:sldMkLst>
          <pc:docMk/>
          <pc:sldMk cId="419312131" sldId="1882"/>
        </pc:sldMkLst>
        <pc:spChg chg="mod">
          <ac:chgData name="Pynbhalang Lyngdoh [Chillibreeze]" userId="6e6ab227-4ab6-4418-b5d2-56197c8246b7" providerId="ADAL" clId="{88458DD2-ABF5-418F-874E-37DB7B8EA18B}" dt="2020-07-13T04:24:25.980" v="197"/>
          <ac:spMkLst>
            <pc:docMk/>
            <pc:sldMk cId="419312131" sldId="1882"/>
            <ac:spMk id="2" creationId="{8B7D2504-CD52-4530-95A0-64324BCD7B4B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4:30.657" v="199"/>
        <pc:sldMkLst>
          <pc:docMk/>
          <pc:sldMk cId="1356789360" sldId="1883"/>
        </pc:sldMkLst>
        <pc:spChg chg="mod">
          <ac:chgData name="Pynbhalang Lyngdoh [Chillibreeze]" userId="6e6ab227-4ab6-4418-b5d2-56197c8246b7" providerId="ADAL" clId="{88458DD2-ABF5-418F-874E-37DB7B8EA18B}" dt="2020-07-13T04:24:30.657" v="199"/>
          <ac:spMkLst>
            <pc:docMk/>
            <pc:sldMk cId="1356789360" sldId="1883"/>
            <ac:spMk id="2" creationId="{8B7D2504-CD52-4530-95A0-64324BCD7B4B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4:34.050" v="201"/>
        <pc:sldMkLst>
          <pc:docMk/>
          <pc:sldMk cId="1069792270" sldId="1884"/>
        </pc:sldMkLst>
        <pc:spChg chg="mod">
          <ac:chgData name="Pynbhalang Lyngdoh [Chillibreeze]" userId="6e6ab227-4ab6-4418-b5d2-56197c8246b7" providerId="ADAL" clId="{88458DD2-ABF5-418F-874E-37DB7B8EA18B}" dt="2020-07-13T04:24:34.050" v="201"/>
          <ac:spMkLst>
            <pc:docMk/>
            <pc:sldMk cId="1069792270" sldId="1884"/>
            <ac:spMk id="2" creationId="{8B7D2504-CD52-4530-95A0-64324BCD7B4B}"/>
          </ac:spMkLst>
        </pc:spChg>
      </pc:sldChg>
      <pc:sldChg chg="modSp">
        <pc:chgData name="Pynbhalang Lyngdoh [Chillibreeze]" userId="6e6ab227-4ab6-4418-b5d2-56197c8246b7" providerId="ADAL" clId="{88458DD2-ABF5-418F-874E-37DB7B8EA18B}" dt="2020-07-13T04:22:14.636" v="157"/>
        <pc:sldMkLst>
          <pc:docMk/>
          <pc:sldMk cId="4180281566" sldId="1885"/>
        </pc:sldMkLst>
        <pc:spChg chg="mod">
          <ac:chgData name="Pynbhalang Lyngdoh [Chillibreeze]" userId="6e6ab227-4ab6-4418-b5d2-56197c8246b7" providerId="ADAL" clId="{88458DD2-ABF5-418F-874E-37DB7B8EA18B}" dt="2020-07-13T04:22:14.636" v="157"/>
          <ac:spMkLst>
            <pc:docMk/>
            <pc:sldMk cId="4180281566" sldId="1885"/>
            <ac:spMk id="2" creationId="{8BEFA9EF-EBA4-964C-B2C3-CA2524BAE48C}"/>
          </ac:spMkLst>
        </pc:spChg>
      </pc:sldChg>
      <pc:sldChg chg="modSp mod">
        <pc:chgData name="Pynbhalang Lyngdoh [Chillibreeze]" userId="6e6ab227-4ab6-4418-b5d2-56197c8246b7" providerId="ADAL" clId="{88458DD2-ABF5-418F-874E-37DB7B8EA18B}" dt="2020-07-13T05:27:13.647" v="598" actId="1038"/>
        <pc:sldMkLst>
          <pc:docMk/>
          <pc:sldMk cId="3225459139" sldId="1887"/>
        </pc:sldMkLst>
        <pc:spChg chg="mod">
          <ac:chgData name="Pynbhalang Lyngdoh [Chillibreeze]" userId="6e6ab227-4ab6-4418-b5d2-56197c8246b7" providerId="ADAL" clId="{88458DD2-ABF5-418F-874E-37DB7B8EA18B}" dt="2020-07-13T05:27:04.890" v="588" actId="1076"/>
          <ac:spMkLst>
            <pc:docMk/>
            <pc:sldMk cId="3225459139" sldId="1887"/>
            <ac:spMk id="2" creationId="{5F359BF1-DFBD-478C-ACA3-333D99FCFEDF}"/>
          </ac:spMkLst>
        </pc:spChg>
        <pc:picChg chg="mod">
          <ac:chgData name="Pynbhalang Lyngdoh [Chillibreeze]" userId="6e6ab227-4ab6-4418-b5d2-56197c8246b7" providerId="ADAL" clId="{88458DD2-ABF5-418F-874E-37DB7B8EA18B}" dt="2020-07-13T05:27:13.647" v="598" actId="1038"/>
          <ac:picMkLst>
            <pc:docMk/>
            <pc:sldMk cId="3225459139" sldId="1887"/>
            <ac:picMk id="31" creationId="{F4FC11AD-FC6C-48E1-8E95-6F6B2E8469AC}"/>
          </ac:picMkLst>
        </pc:picChg>
      </pc:sldChg>
    </pc:docChg>
  </pc:docChgLst>
  <pc:docChgLst>
    <pc:chgData name="Moirangthem Suresh Singh [Chillibreeze]" userId="f06758bc-9008-4d0e-8b8a-e89442bfaf22" providerId="ADAL" clId="{0D3D38D2-D234-4AA1-90F6-A28985461A9F}"/>
    <pc:docChg chg="undo custSel addSld delSld modSld delSection">
      <pc:chgData name="Moirangthem Suresh Singh [Chillibreeze]" userId="f06758bc-9008-4d0e-8b8a-e89442bfaf22" providerId="ADAL" clId="{0D3D38D2-D234-4AA1-90F6-A28985461A9F}" dt="2020-07-14T17:26:54.701" v="1106" actId="13244"/>
      <pc:docMkLst>
        <pc:docMk/>
      </pc:docMkLst>
      <pc:sldChg chg="modSp mod">
        <pc:chgData name="Moirangthem Suresh Singh [Chillibreeze]" userId="f06758bc-9008-4d0e-8b8a-e89442bfaf22" providerId="ADAL" clId="{0D3D38D2-D234-4AA1-90F6-A28985461A9F}" dt="2020-07-14T09:56:11.526" v="245" actId="962"/>
        <pc:sldMkLst>
          <pc:docMk/>
          <pc:sldMk cId="3867718353" sldId="380"/>
        </pc:sldMkLst>
        <pc:picChg chg="mod">
          <ac:chgData name="Moirangthem Suresh Singh [Chillibreeze]" userId="f06758bc-9008-4d0e-8b8a-e89442bfaf22" providerId="ADAL" clId="{0D3D38D2-D234-4AA1-90F6-A28985461A9F}" dt="2020-07-14T09:56:11.526" v="245" actId="962"/>
          <ac:picMkLst>
            <pc:docMk/>
            <pc:sldMk cId="3867718353" sldId="380"/>
            <ac:picMk id="75" creationId="{C0BBB069-9806-40B7-B590-BBA0258C3DB7}"/>
          </ac:picMkLst>
        </pc:picChg>
        <pc:picChg chg="mod">
          <ac:chgData name="Moirangthem Suresh Singh [Chillibreeze]" userId="f06758bc-9008-4d0e-8b8a-e89442bfaf22" providerId="ADAL" clId="{0D3D38D2-D234-4AA1-90F6-A28985461A9F}" dt="2020-07-14T09:51:11.224" v="151" actId="962"/>
          <ac:picMkLst>
            <pc:docMk/>
            <pc:sldMk cId="3867718353" sldId="380"/>
            <ac:picMk id="118" creationId="{38CE2AED-A1EF-448A-97BB-BDA03F233A76}"/>
          </ac:picMkLst>
        </pc:picChg>
      </pc:sldChg>
      <pc:sldChg chg="addSp delSp modSp mod">
        <pc:chgData name="Moirangthem Suresh Singh [Chillibreeze]" userId="f06758bc-9008-4d0e-8b8a-e89442bfaf22" providerId="ADAL" clId="{0D3D38D2-D234-4AA1-90F6-A28985461A9F}" dt="2020-07-14T11:18:20.201" v="720" actId="13244"/>
        <pc:sldMkLst>
          <pc:docMk/>
          <pc:sldMk cId="3285983171" sldId="1461"/>
        </pc:sldMkLst>
        <pc:spChg chg="add mod">
          <ac:chgData name="Moirangthem Suresh Singh [Chillibreeze]" userId="f06758bc-9008-4d0e-8b8a-e89442bfaf22" providerId="ADAL" clId="{0D3D38D2-D234-4AA1-90F6-A28985461A9F}" dt="2020-07-14T11:18:20.201" v="720" actId="13244"/>
          <ac:spMkLst>
            <pc:docMk/>
            <pc:sldMk cId="3285983171" sldId="1461"/>
            <ac:spMk id="17" creationId="{0655ADB6-06A6-4BCC-9A2B-6BA619D9C464}"/>
          </ac:spMkLst>
        </pc:spChg>
        <pc:spChg chg="mod">
          <ac:chgData name="Moirangthem Suresh Singh [Chillibreeze]" userId="f06758bc-9008-4d0e-8b8a-e89442bfaf22" providerId="ADAL" clId="{0D3D38D2-D234-4AA1-90F6-A28985461A9F}" dt="2020-07-14T11:18:07.532" v="718" actId="20577"/>
          <ac:spMkLst>
            <pc:docMk/>
            <pc:sldMk cId="3285983171" sldId="1461"/>
            <ac:spMk id="52" creationId="{CFAE3517-EDFB-472D-9C33-ED30E3146991}"/>
          </ac:spMkLst>
        </pc:spChg>
        <pc:cxnChg chg="add del mod">
          <ac:chgData name="Moirangthem Suresh Singh [Chillibreeze]" userId="f06758bc-9008-4d0e-8b8a-e89442bfaf22" providerId="ADAL" clId="{0D3D38D2-D234-4AA1-90F6-A28985461A9F}" dt="2020-07-13T06:55:25.721" v="70" actId="478"/>
          <ac:cxnSpMkLst>
            <pc:docMk/>
            <pc:sldMk cId="3285983171" sldId="1461"/>
            <ac:cxnSpMk id="44" creationId="{BAB97410-AEFD-42C6-A90D-A9E235C44DBC}"/>
          </ac:cxnSpMkLst>
        </pc:cxnChg>
      </pc:sldChg>
      <pc:sldChg chg="modSp mod">
        <pc:chgData name="Moirangthem Suresh Singh [Chillibreeze]" userId="f06758bc-9008-4d0e-8b8a-e89442bfaf22" providerId="ADAL" clId="{0D3D38D2-D234-4AA1-90F6-A28985461A9F}" dt="2020-07-14T09:57:16.343" v="254" actId="1035"/>
        <pc:sldMkLst>
          <pc:docMk/>
          <pc:sldMk cId="2610913990" sldId="1462"/>
        </pc:sldMkLst>
        <pc:graphicFrameChg chg="mod modGraphic">
          <ac:chgData name="Moirangthem Suresh Singh [Chillibreeze]" userId="f06758bc-9008-4d0e-8b8a-e89442bfaf22" providerId="ADAL" clId="{0D3D38D2-D234-4AA1-90F6-A28985461A9F}" dt="2020-07-14T09:57:16.343" v="254" actId="1035"/>
          <ac:graphicFrameMkLst>
            <pc:docMk/>
            <pc:sldMk cId="2610913990" sldId="1462"/>
            <ac:graphicFrameMk id="6" creationId="{C35C5E7C-742A-4AF0-8399-DB6AA0DD0B35}"/>
          </ac:graphicFrameMkLst>
        </pc:graphicFrameChg>
      </pc:sldChg>
      <pc:sldChg chg="modSp mod">
        <pc:chgData name="Moirangthem Suresh Singh [Chillibreeze]" userId="f06758bc-9008-4d0e-8b8a-e89442bfaf22" providerId="ADAL" clId="{0D3D38D2-D234-4AA1-90F6-A28985461A9F}" dt="2020-07-14T11:15:10.689" v="698" actId="465"/>
        <pc:sldMkLst>
          <pc:docMk/>
          <pc:sldMk cId="2736714038" sldId="1463"/>
        </pc:sldMkLst>
        <pc:spChg chg="mod">
          <ac:chgData name="Moirangthem Suresh Singh [Chillibreeze]" userId="f06758bc-9008-4d0e-8b8a-e89442bfaf22" providerId="ADAL" clId="{0D3D38D2-D234-4AA1-90F6-A28985461A9F}" dt="2020-07-14T11:14:39.617" v="693" actId="14100"/>
          <ac:spMkLst>
            <pc:docMk/>
            <pc:sldMk cId="2736714038" sldId="1463"/>
            <ac:spMk id="12" creationId="{885FCEA2-99D4-493F-BE62-229F508920E3}"/>
          </ac:spMkLst>
        </pc:spChg>
        <pc:spChg chg="mod">
          <ac:chgData name="Moirangthem Suresh Singh [Chillibreeze]" userId="f06758bc-9008-4d0e-8b8a-e89442bfaf22" providerId="ADAL" clId="{0D3D38D2-D234-4AA1-90F6-A28985461A9F}" dt="2020-07-14T11:15:10.689" v="698" actId="465"/>
          <ac:spMkLst>
            <pc:docMk/>
            <pc:sldMk cId="2736714038" sldId="1463"/>
            <ac:spMk id="13" creationId="{551EDF47-D0D7-4830-A2F0-2BA01B98223B}"/>
          </ac:spMkLst>
        </pc:spChg>
        <pc:spChg chg="mod">
          <ac:chgData name="Moirangthem Suresh Singh [Chillibreeze]" userId="f06758bc-9008-4d0e-8b8a-e89442bfaf22" providerId="ADAL" clId="{0D3D38D2-D234-4AA1-90F6-A28985461A9F}" dt="2020-07-14T11:15:10.689" v="698" actId="465"/>
          <ac:spMkLst>
            <pc:docMk/>
            <pc:sldMk cId="2736714038" sldId="1463"/>
            <ac:spMk id="14" creationId="{F4FB2A76-4EE4-4430-9B4E-2D3DBA6D8320}"/>
          </ac:spMkLst>
        </pc:spChg>
        <pc:spChg chg="mod">
          <ac:chgData name="Moirangthem Suresh Singh [Chillibreeze]" userId="f06758bc-9008-4d0e-8b8a-e89442bfaf22" providerId="ADAL" clId="{0D3D38D2-D234-4AA1-90F6-A28985461A9F}" dt="2020-07-14T11:14:39.617" v="693" actId="14100"/>
          <ac:spMkLst>
            <pc:docMk/>
            <pc:sldMk cId="2736714038" sldId="1463"/>
            <ac:spMk id="15" creationId="{CB6CA51F-B239-42F0-BBCB-52D86C72BBDB}"/>
          </ac:spMkLst>
        </pc:spChg>
        <pc:picChg chg="mod modCrop">
          <ac:chgData name="Moirangthem Suresh Singh [Chillibreeze]" userId="f06758bc-9008-4d0e-8b8a-e89442bfaf22" providerId="ADAL" clId="{0D3D38D2-D234-4AA1-90F6-A28985461A9F}" dt="2020-07-14T11:14:54.608" v="697" actId="1076"/>
          <ac:picMkLst>
            <pc:docMk/>
            <pc:sldMk cId="2736714038" sldId="1463"/>
            <ac:picMk id="5" creationId="{1D004279-F279-4E20-AD2A-93850F310CD9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15:45.263" v="706" actId="14100"/>
        <pc:sldMkLst>
          <pc:docMk/>
          <pc:sldMk cId="252959027" sldId="1464"/>
        </pc:sldMkLst>
        <pc:picChg chg="mod modCrop">
          <ac:chgData name="Moirangthem Suresh Singh [Chillibreeze]" userId="f06758bc-9008-4d0e-8b8a-e89442bfaf22" providerId="ADAL" clId="{0D3D38D2-D234-4AA1-90F6-A28985461A9F}" dt="2020-07-14T11:15:45.263" v="706" actId="14100"/>
          <ac:picMkLst>
            <pc:docMk/>
            <pc:sldMk cId="252959027" sldId="1464"/>
            <ac:picMk id="15" creationId="{8E6F899F-4CB7-41F3-B1FC-0C470BE58031}"/>
          </ac:picMkLst>
        </pc:picChg>
      </pc:sldChg>
      <pc:sldChg chg="addSp delSp modSp mod">
        <pc:chgData name="Moirangthem Suresh Singh [Chillibreeze]" userId="f06758bc-9008-4d0e-8b8a-e89442bfaf22" providerId="ADAL" clId="{0D3D38D2-D234-4AA1-90F6-A28985461A9F}" dt="2020-07-14T10:39:25.386" v="415" actId="478"/>
        <pc:sldMkLst>
          <pc:docMk/>
          <pc:sldMk cId="3501102590" sldId="1465"/>
        </pc:sldMkLst>
        <pc:spChg chg="add del">
          <ac:chgData name="Moirangthem Suresh Singh [Chillibreeze]" userId="f06758bc-9008-4d0e-8b8a-e89442bfaf22" providerId="ADAL" clId="{0D3D38D2-D234-4AA1-90F6-A28985461A9F}" dt="2020-07-14T10:39:25.386" v="415" actId="478"/>
          <ac:spMkLst>
            <pc:docMk/>
            <pc:sldMk cId="3501102590" sldId="1465"/>
            <ac:spMk id="3" creationId="{38005000-5249-4AE1-8B5B-73CDCE4A69D5}"/>
          </ac:spMkLst>
        </pc:spChg>
        <pc:spChg chg="mod">
          <ac:chgData name="Moirangthem Suresh Singh [Chillibreeze]" userId="f06758bc-9008-4d0e-8b8a-e89442bfaf22" providerId="ADAL" clId="{0D3D38D2-D234-4AA1-90F6-A28985461A9F}" dt="2020-07-14T10:08:32.471" v="413" actId="3064"/>
          <ac:spMkLst>
            <pc:docMk/>
            <pc:sldMk cId="3501102590" sldId="1465"/>
            <ac:spMk id="12" creationId="{ADA32B9F-389F-4EB1-92C1-830074DBF9D6}"/>
          </ac:spMkLst>
        </pc:spChg>
        <pc:spChg chg="mod">
          <ac:chgData name="Moirangthem Suresh Singh [Chillibreeze]" userId="f06758bc-9008-4d0e-8b8a-e89442bfaf22" providerId="ADAL" clId="{0D3D38D2-D234-4AA1-90F6-A28985461A9F}" dt="2020-07-14T10:08:32.471" v="413" actId="3064"/>
          <ac:spMkLst>
            <pc:docMk/>
            <pc:sldMk cId="3501102590" sldId="1465"/>
            <ac:spMk id="13" creationId="{DAB6B748-2746-4781-9A8E-BD06CDE0BDF8}"/>
          </ac:spMkLst>
        </pc:spChg>
        <pc:spChg chg="mod">
          <ac:chgData name="Moirangthem Suresh Singh [Chillibreeze]" userId="f06758bc-9008-4d0e-8b8a-e89442bfaf22" providerId="ADAL" clId="{0D3D38D2-D234-4AA1-90F6-A28985461A9F}" dt="2020-07-14T10:08:32.471" v="413" actId="3064"/>
          <ac:spMkLst>
            <pc:docMk/>
            <pc:sldMk cId="3501102590" sldId="1465"/>
            <ac:spMk id="14" creationId="{1A54855F-5D8B-4B86-B327-145915290AA3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1:13:24.893" v="689" actId="478"/>
        <pc:sldMkLst>
          <pc:docMk/>
          <pc:sldMk cId="1885573179" sldId="1466"/>
        </pc:sldMkLst>
        <pc:spChg chg="add del mod">
          <ac:chgData name="Moirangthem Suresh Singh [Chillibreeze]" userId="f06758bc-9008-4d0e-8b8a-e89442bfaf22" providerId="ADAL" clId="{0D3D38D2-D234-4AA1-90F6-A28985461A9F}" dt="2020-07-14T11:13:24.893" v="689" actId="478"/>
          <ac:spMkLst>
            <pc:docMk/>
            <pc:sldMk cId="1885573179" sldId="1466"/>
            <ac:spMk id="3" creationId="{F534A990-1348-47A5-A829-33A1AACA0A80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1:16:53.128" v="711" actId="14100"/>
        <pc:sldMkLst>
          <pc:docMk/>
          <pc:sldMk cId="2475363482" sldId="1467"/>
        </pc:sldMkLst>
        <pc:spChg chg="add del">
          <ac:chgData name="Moirangthem Suresh Singh [Chillibreeze]" userId="f06758bc-9008-4d0e-8b8a-e89442bfaf22" providerId="ADAL" clId="{0D3D38D2-D234-4AA1-90F6-A28985461A9F}" dt="2020-07-14T11:16:26.779" v="709" actId="478"/>
          <ac:spMkLst>
            <pc:docMk/>
            <pc:sldMk cId="2475363482" sldId="1467"/>
            <ac:spMk id="3" creationId="{1C872C97-87F9-41AE-B061-402CDD7FEEE4}"/>
          </ac:spMkLst>
        </pc:spChg>
        <pc:spChg chg="mod">
          <ac:chgData name="Moirangthem Suresh Singh [Chillibreeze]" userId="f06758bc-9008-4d0e-8b8a-e89442bfaf22" providerId="ADAL" clId="{0D3D38D2-D234-4AA1-90F6-A28985461A9F}" dt="2020-07-14T11:16:53.128" v="711" actId="14100"/>
          <ac:spMkLst>
            <pc:docMk/>
            <pc:sldMk cId="2475363482" sldId="1467"/>
            <ac:spMk id="12" creationId="{CAA17C3E-BBB9-4F1F-831E-544A9CE8FF72}"/>
          </ac:spMkLst>
        </pc:spChg>
        <pc:spChg chg="mod">
          <ac:chgData name="Moirangthem Suresh Singh [Chillibreeze]" userId="f06758bc-9008-4d0e-8b8a-e89442bfaf22" providerId="ADAL" clId="{0D3D38D2-D234-4AA1-90F6-A28985461A9F}" dt="2020-07-14T11:16:53.128" v="711" actId="14100"/>
          <ac:spMkLst>
            <pc:docMk/>
            <pc:sldMk cId="2475363482" sldId="1467"/>
            <ac:spMk id="14" creationId="{9A3C1483-46B1-4827-A0F7-E5D3486C7E11}"/>
          </ac:spMkLst>
        </pc:spChg>
        <pc:spChg chg="mod">
          <ac:chgData name="Moirangthem Suresh Singh [Chillibreeze]" userId="f06758bc-9008-4d0e-8b8a-e89442bfaf22" providerId="ADAL" clId="{0D3D38D2-D234-4AA1-90F6-A28985461A9F}" dt="2020-07-14T11:16:53.128" v="711" actId="14100"/>
          <ac:spMkLst>
            <pc:docMk/>
            <pc:sldMk cId="2475363482" sldId="1467"/>
            <ac:spMk id="15" creationId="{CA16C05E-CAAE-41E1-B3D3-F454E90422EF}"/>
          </ac:spMkLst>
        </pc:spChg>
        <pc:spChg chg="mod">
          <ac:chgData name="Moirangthem Suresh Singh [Chillibreeze]" userId="f06758bc-9008-4d0e-8b8a-e89442bfaf22" providerId="ADAL" clId="{0D3D38D2-D234-4AA1-90F6-A28985461A9F}" dt="2020-07-14T11:16:53.128" v="711" actId="14100"/>
          <ac:spMkLst>
            <pc:docMk/>
            <pc:sldMk cId="2475363482" sldId="1467"/>
            <ac:spMk id="16" creationId="{813F4421-61D5-47AA-817D-565382AF279E}"/>
          </ac:spMkLst>
        </pc:spChg>
        <pc:spChg chg="mod">
          <ac:chgData name="Moirangthem Suresh Singh [Chillibreeze]" userId="f06758bc-9008-4d0e-8b8a-e89442bfaf22" providerId="ADAL" clId="{0D3D38D2-D234-4AA1-90F6-A28985461A9F}" dt="2020-07-14T11:16:53.128" v="711" actId="14100"/>
          <ac:spMkLst>
            <pc:docMk/>
            <pc:sldMk cId="2475363482" sldId="1467"/>
            <ac:spMk id="17" creationId="{6BDDCAF6-E276-45AB-ADAA-8D3310D510D4}"/>
          </ac:spMkLst>
        </pc:spChg>
        <pc:picChg chg="mod">
          <ac:chgData name="Moirangthem Suresh Singh [Chillibreeze]" userId="f06758bc-9008-4d0e-8b8a-e89442bfaf22" providerId="ADAL" clId="{0D3D38D2-D234-4AA1-90F6-A28985461A9F}" dt="2020-07-14T10:47:47.650" v="440" actId="1076"/>
          <ac:picMkLst>
            <pc:docMk/>
            <pc:sldMk cId="2475363482" sldId="1467"/>
            <ac:picMk id="4" creationId="{2F9AC054-AC34-4FD0-BE75-11E2D342F3DC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17:06.281" v="712" actId="14100"/>
        <pc:sldMkLst>
          <pc:docMk/>
          <pc:sldMk cId="3622786964" sldId="1468"/>
        </pc:sldMkLst>
        <pc:spChg chg="mod">
          <ac:chgData name="Moirangthem Suresh Singh [Chillibreeze]" userId="f06758bc-9008-4d0e-8b8a-e89442bfaf22" providerId="ADAL" clId="{0D3D38D2-D234-4AA1-90F6-A28985461A9F}" dt="2020-07-14T11:17:06.281" v="712" actId="14100"/>
          <ac:spMkLst>
            <pc:docMk/>
            <pc:sldMk cId="3622786964" sldId="1468"/>
            <ac:spMk id="12" creationId="{24268F7F-DE4D-4A33-93CD-D1887EF9ED99}"/>
          </ac:spMkLst>
        </pc:spChg>
        <pc:picChg chg="mod">
          <ac:chgData name="Moirangthem Suresh Singh [Chillibreeze]" userId="f06758bc-9008-4d0e-8b8a-e89442bfaf22" providerId="ADAL" clId="{0D3D38D2-D234-4AA1-90F6-A28985461A9F}" dt="2020-07-14T10:48:08.668" v="443" actId="1076"/>
          <ac:picMkLst>
            <pc:docMk/>
            <pc:sldMk cId="3622786964" sldId="1468"/>
            <ac:picMk id="4" creationId="{AEEBF3EB-4224-4C6B-8757-63935A32065D}"/>
          </ac:picMkLst>
        </pc:picChg>
      </pc:sldChg>
      <pc:sldChg chg="addSp delSp modSp mod">
        <pc:chgData name="Moirangthem Suresh Singh [Chillibreeze]" userId="f06758bc-9008-4d0e-8b8a-e89442bfaf22" providerId="ADAL" clId="{0D3D38D2-D234-4AA1-90F6-A28985461A9F}" dt="2020-07-14T11:13:05.409" v="688" actId="478"/>
        <pc:sldMkLst>
          <pc:docMk/>
          <pc:sldMk cId="635753243" sldId="1469"/>
        </pc:sldMkLst>
        <pc:spChg chg="add del mod">
          <ac:chgData name="Moirangthem Suresh Singh [Chillibreeze]" userId="f06758bc-9008-4d0e-8b8a-e89442bfaf22" providerId="ADAL" clId="{0D3D38D2-D234-4AA1-90F6-A28985461A9F}" dt="2020-07-14T11:13:05.409" v="688" actId="478"/>
          <ac:spMkLst>
            <pc:docMk/>
            <pc:sldMk cId="635753243" sldId="1469"/>
            <ac:spMk id="3" creationId="{A36C32FA-0BC6-4C57-8554-449EBE46EB24}"/>
          </ac:spMkLst>
        </pc:spChg>
        <pc:picChg chg="mod">
          <ac:chgData name="Moirangthem Suresh Singh [Chillibreeze]" userId="f06758bc-9008-4d0e-8b8a-e89442bfaf22" providerId="ADAL" clId="{0D3D38D2-D234-4AA1-90F6-A28985461A9F}" dt="2020-07-14T11:13:03.157" v="687" actId="962"/>
          <ac:picMkLst>
            <pc:docMk/>
            <pc:sldMk cId="635753243" sldId="1469"/>
            <ac:picMk id="49" creationId="{5A180033-2253-400D-83F7-548E65307DCB}"/>
          </ac:picMkLst>
        </pc:picChg>
        <pc:picChg chg="mod">
          <ac:chgData name="Moirangthem Suresh Singh [Chillibreeze]" userId="f06758bc-9008-4d0e-8b8a-e89442bfaf22" providerId="ADAL" clId="{0D3D38D2-D234-4AA1-90F6-A28985461A9F}" dt="2020-07-14T10:49:42.644" v="483" actId="962"/>
          <ac:picMkLst>
            <pc:docMk/>
            <pc:sldMk cId="635753243" sldId="1469"/>
            <ac:picMk id="52" creationId="{95758AC7-1E9D-4A33-9C93-A0B5CCD42DF9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6:01:08.692" v="794" actId="20577"/>
        <pc:sldMkLst>
          <pc:docMk/>
          <pc:sldMk cId="1033829009" sldId="1470"/>
        </pc:sldMkLst>
        <pc:spChg chg="mod">
          <ac:chgData name="Moirangthem Suresh Singh [Chillibreeze]" userId="f06758bc-9008-4d0e-8b8a-e89442bfaf22" providerId="ADAL" clId="{0D3D38D2-D234-4AA1-90F6-A28985461A9F}" dt="2020-07-14T16:01:08.692" v="794" actId="20577"/>
          <ac:spMkLst>
            <pc:docMk/>
            <pc:sldMk cId="1033829009" sldId="1470"/>
            <ac:spMk id="24" creationId="{3985802E-A3AD-4814-ADE1-0FFB3BD50D06}"/>
          </ac:spMkLst>
        </pc:spChg>
        <pc:spChg chg="mod">
          <ac:chgData name="Moirangthem Suresh Singh [Chillibreeze]" userId="f06758bc-9008-4d0e-8b8a-e89442bfaf22" providerId="ADAL" clId="{0D3D38D2-D234-4AA1-90F6-A28985461A9F}" dt="2020-07-14T11:17:25.513" v="714" actId="20577"/>
          <ac:spMkLst>
            <pc:docMk/>
            <pc:sldMk cId="1033829009" sldId="1470"/>
            <ac:spMk id="27" creationId="{582EBA86-D9D8-4EBD-AC4F-E1825280A33C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1:18:43.717" v="722" actId="242"/>
        <pc:sldMkLst>
          <pc:docMk/>
          <pc:sldMk cId="1090457790" sldId="1471"/>
        </pc:sldMkLst>
        <pc:spChg chg="mod">
          <ac:chgData name="Moirangthem Suresh Singh [Chillibreeze]" userId="f06758bc-9008-4d0e-8b8a-e89442bfaf22" providerId="ADAL" clId="{0D3D38D2-D234-4AA1-90F6-A28985461A9F}" dt="2020-07-14T11:18:43.717" v="722" actId="242"/>
          <ac:spMkLst>
            <pc:docMk/>
            <pc:sldMk cId="1090457790" sldId="1471"/>
            <ac:spMk id="11" creationId="{6D2C589C-11E1-42A2-9B50-6BAD6F0BB1E2}"/>
          </ac:spMkLst>
        </pc:spChg>
        <pc:spChg chg="mod">
          <ac:chgData name="Moirangthem Suresh Singh [Chillibreeze]" userId="f06758bc-9008-4d0e-8b8a-e89442bfaf22" providerId="ADAL" clId="{0D3D38D2-D234-4AA1-90F6-A28985461A9F}" dt="2020-07-14T11:18:43.717" v="722" actId="242"/>
          <ac:spMkLst>
            <pc:docMk/>
            <pc:sldMk cId="1090457790" sldId="1471"/>
            <ac:spMk id="12" creationId="{A32E33EE-8E07-47ED-B87D-3F5F6B59F1ED}"/>
          </ac:spMkLst>
        </pc:spChg>
        <pc:spChg chg="mod">
          <ac:chgData name="Moirangthem Suresh Singh [Chillibreeze]" userId="f06758bc-9008-4d0e-8b8a-e89442bfaf22" providerId="ADAL" clId="{0D3D38D2-D234-4AA1-90F6-A28985461A9F}" dt="2020-07-14T11:18:43.717" v="722" actId="242"/>
          <ac:spMkLst>
            <pc:docMk/>
            <pc:sldMk cId="1090457790" sldId="1471"/>
            <ac:spMk id="13" creationId="{CA2814EC-46F2-4108-879B-DF6CE9EE74ED}"/>
          </ac:spMkLst>
        </pc:spChg>
        <pc:spChg chg="mod">
          <ac:chgData name="Moirangthem Suresh Singh [Chillibreeze]" userId="f06758bc-9008-4d0e-8b8a-e89442bfaf22" providerId="ADAL" clId="{0D3D38D2-D234-4AA1-90F6-A28985461A9F}" dt="2020-07-14T11:18:43.717" v="722" actId="242"/>
          <ac:spMkLst>
            <pc:docMk/>
            <pc:sldMk cId="1090457790" sldId="1471"/>
            <ac:spMk id="15" creationId="{A29CD4CD-746E-424A-BFBE-333CFEA229B6}"/>
          </ac:spMkLst>
        </pc:spChg>
        <pc:spChg chg="mod">
          <ac:chgData name="Moirangthem Suresh Singh [Chillibreeze]" userId="f06758bc-9008-4d0e-8b8a-e89442bfaf22" providerId="ADAL" clId="{0D3D38D2-D234-4AA1-90F6-A28985461A9F}" dt="2020-07-14T11:18:43.717" v="722" actId="242"/>
          <ac:spMkLst>
            <pc:docMk/>
            <pc:sldMk cId="1090457790" sldId="1471"/>
            <ac:spMk id="16" creationId="{2EBDD9EA-FB70-48FB-A2F6-B198ECCF95AB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1:22:14.535" v="742" actId="1076"/>
        <pc:sldMkLst>
          <pc:docMk/>
          <pc:sldMk cId="3799977868" sldId="1488"/>
        </pc:sldMkLst>
        <pc:graphicFrameChg chg="mod">
          <ac:chgData name="Moirangthem Suresh Singh [Chillibreeze]" userId="f06758bc-9008-4d0e-8b8a-e89442bfaf22" providerId="ADAL" clId="{0D3D38D2-D234-4AA1-90F6-A28985461A9F}" dt="2020-07-14T11:22:14.535" v="742" actId="1076"/>
          <ac:graphicFrameMkLst>
            <pc:docMk/>
            <pc:sldMk cId="3799977868" sldId="1488"/>
            <ac:graphicFrameMk id="11" creationId="{03498797-4BC5-433A-BE31-C51E8D1BA534}"/>
          </ac:graphicFrameMkLst>
        </pc:graphicFrameChg>
      </pc:sldChg>
      <pc:sldChg chg="modSp mod">
        <pc:chgData name="Moirangthem Suresh Singh [Chillibreeze]" userId="f06758bc-9008-4d0e-8b8a-e89442bfaf22" providerId="ADAL" clId="{0D3D38D2-D234-4AA1-90F6-A28985461A9F}" dt="2020-07-14T10:58:12.073" v="550" actId="962"/>
        <pc:sldMkLst>
          <pc:docMk/>
          <pc:sldMk cId="1545744709" sldId="1490"/>
        </pc:sldMkLst>
        <pc:picChg chg="mod">
          <ac:chgData name="Moirangthem Suresh Singh [Chillibreeze]" userId="f06758bc-9008-4d0e-8b8a-e89442bfaf22" providerId="ADAL" clId="{0D3D38D2-D234-4AA1-90F6-A28985461A9F}" dt="2020-07-14T10:58:12.073" v="550" actId="962"/>
          <ac:picMkLst>
            <pc:docMk/>
            <pc:sldMk cId="1545744709" sldId="1490"/>
            <ac:picMk id="73" creationId="{B1EB1041-3522-486A-8ACE-33C95310C7D1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3T06:57:07.308" v="77" actId="255"/>
        <pc:sldMkLst>
          <pc:docMk/>
          <pc:sldMk cId="1595686062" sldId="1491"/>
        </pc:sldMkLst>
        <pc:spChg chg="mod">
          <ac:chgData name="Moirangthem Suresh Singh [Chillibreeze]" userId="f06758bc-9008-4d0e-8b8a-e89442bfaf22" providerId="ADAL" clId="{0D3D38D2-D234-4AA1-90F6-A28985461A9F}" dt="2020-07-13T06:57:07.308" v="77" actId="255"/>
          <ac:spMkLst>
            <pc:docMk/>
            <pc:sldMk cId="1595686062" sldId="1491"/>
            <ac:spMk id="40" creationId="{6E5352D7-1CB9-4DC5-B4FB-A3DE939458F6}"/>
          </ac:spMkLst>
        </pc:spChg>
        <pc:spChg chg="mod">
          <ac:chgData name="Moirangthem Suresh Singh [Chillibreeze]" userId="f06758bc-9008-4d0e-8b8a-e89442bfaf22" providerId="ADAL" clId="{0D3D38D2-D234-4AA1-90F6-A28985461A9F}" dt="2020-07-13T06:57:07.308" v="77" actId="255"/>
          <ac:spMkLst>
            <pc:docMk/>
            <pc:sldMk cId="1595686062" sldId="1491"/>
            <ac:spMk id="41" creationId="{57C19CEC-5A86-4C5C-B246-EC6F5ABF4E2E}"/>
          </ac:spMkLst>
        </pc:spChg>
        <pc:spChg chg="mod">
          <ac:chgData name="Moirangthem Suresh Singh [Chillibreeze]" userId="f06758bc-9008-4d0e-8b8a-e89442bfaf22" providerId="ADAL" clId="{0D3D38D2-D234-4AA1-90F6-A28985461A9F}" dt="2020-07-13T06:57:07.308" v="77" actId="255"/>
          <ac:spMkLst>
            <pc:docMk/>
            <pc:sldMk cId="1595686062" sldId="1491"/>
            <ac:spMk id="42" creationId="{B55A9632-131D-4A5E-BB2C-0BAB4730F3E4}"/>
          </ac:spMkLst>
        </pc:spChg>
        <pc:spChg chg="mod">
          <ac:chgData name="Moirangthem Suresh Singh [Chillibreeze]" userId="f06758bc-9008-4d0e-8b8a-e89442bfaf22" providerId="ADAL" clId="{0D3D38D2-D234-4AA1-90F6-A28985461A9F}" dt="2020-07-13T06:57:07.308" v="77" actId="255"/>
          <ac:spMkLst>
            <pc:docMk/>
            <pc:sldMk cId="1595686062" sldId="1491"/>
            <ac:spMk id="43" creationId="{CBD441DF-A361-430B-8A1E-092A6A49C5E9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0:55:54.489" v="523" actId="255"/>
        <pc:sldMkLst>
          <pc:docMk/>
          <pc:sldMk cId="713641182" sldId="1492"/>
        </pc:sldMkLst>
        <pc:spChg chg="mod">
          <ac:chgData name="Moirangthem Suresh Singh [Chillibreeze]" userId="f06758bc-9008-4d0e-8b8a-e89442bfaf22" providerId="ADAL" clId="{0D3D38D2-D234-4AA1-90F6-A28985461A9F}" dt="2020-07-13T06:56:32.255" v="75" actId="552"/>
          <ac:spMkLst>
            <pc:docMk/>
            <pc:sldMk cId="713641182" sldId="1492"/>
            <ac:spMk id="38" creationId="{4194B5B4-859E-485C-90E2-92E6DE6D33D1}"/>
          </ac:spMkLst>
        </pc:spChg>
        <pc:spChg chg="mod">
          <ac:chgData name="Moirangthem Suresh Singh [Chillibreeze]" userId="f06758bc-9008-4d0e-8b8a-e89442bfaf22" providerId="ADAL" clId="{0D3D38D2-D234-4AA1-90F6-A28985461A9F}" dt="2020-07-13T06:56:32.255" v="75" actId="552"/>
          <ac:spMkLst>
            <pc:docMk/>
            <pc:sldMk cId="713641182" sldId="1492"/>
            <ac:spMk id="39" creationId="{CD22A6F2-AADE-4A30-AF1D-9F2357FDE796}"/>
          </ac:spMkLst>
        </pc:spChg>
        <pc:spChg chg="mod">
          <ac:chgData name="Moirangthem Suresh Singh [Chillibreeze]" userId="f06758bc-9008-4d0e-8b8a-e89442bfaf22" providerId="ADAL" clId="{0D3D38D2-D234-4AA1-90F6-A28985461A9F}" dt="2020-07-13T06:56:32.255" v="75" actId="552"/>
          <ac:spMkLst>
            <pc:docMk/>
            <pc:sldMk cId="713641182" sldId="1492"/>
            <ac:spMk id="40" creationId="{EEA5C20F-841E-44CE-B5B6-C5EFED8B4848}"/>
          </ac:spMkLst>
        </pc:spChg>
        <pc:spChg chg="mod">
          <ac:chgData name="Moirangthem Suresh Singh [Chillibreeze]" userId="f06758bc-9008-4d0e-8b8a-e89442bfaf22" providerId="ADAL" clId="{0D3D38D2-D234-4AA1-90F6-A28985461A9F}" dt="2020-07-14T10:55:49.207" v="522" actId="255"/>
          <ac:spMkLst>
            <pc:docMk/>
            <pc:sldMk cId="713641182" sldId="1492"/>
            <ac:spMk id="43" creationId="{AA2006C7-42B9-4ADC-9379-57E4FE429F47}"/>
          </ac:spMkLst>
        </pc:spChg>
        <pc:spChg chg="mod">
          <ac:chgData name="Moirangthem Suresh Singh [Chillibreeze]" userId="f06758bc-9008-4d0e-8b8a-e89442bfaf22" providerId="ADAL" clId="{0D3D38D2-D234-4AA1-90F6-A28985461A9F}" dt="2020-07-14T10:55:49.207" v="522" actId="255"/>
          <ac:spMkLst>
            <pc:docMk/>
            <pc:sldMk cId="713641182" sldId="1492"/>
            <ac:spMk id="46" creationId="{CC1CFF0D-B9D1-4239-AF9F-EB1D4AB6B074}"/>
          </ac:spMkLst>
        </pc:spChg>
        <pc:spChg chg="mod">
          <ac:chgData name="Moirangthem Suresh Singh [Chillibreeze]" userId="f06758bc-9008-4d0e-8b8a-e89442bfaf22" providerId="ADAL" clId="{0D3D38D2-D234-4AA1-90F6-A28985461A9F}" dt="2020-07-14T10:55:54.489" v="523" actId="255"/>
          <ac:spMkLst>
            <pc:docMk/>
            <pc:sldMk cId="713641182" sldId="1492"/>
            <ac:spMk id="49" creationId="{131E4CF2-B6B1-423B-A0A3-67909D39046E}"/>
          </ac:spMkLst>
        </pc:spChg>
        <pc:picChg chg="add del mod">
          <ac:chgData name="Moirangthem Suresh Singh [Chillibreeze]" userId="f06758bc-9008-4d0e-8b8a-e89442bfaf22" providerId="ADAL" clId="{0D3D38D2-D234-4AA1-90F6-A28985461A9F}" dt="2020-07-14T10:55:37.427" v="521" actId="478"/>
          <ac:picMkLst>
            <pc:docMk/>
            <pc:sldMk cId="713641182" sldId="1492"/>
            <ac:picMk id="3" creationId="{3B44C275-16CC-4D51-B77C-E1A1AB7B1834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0:55:37.427" v="521" actId="478"/>
          <ac:picMkLst>
            <pc:docMk/>
            <pc:sldMk cId="713641182" sldId="1492"/>
            <ac:picMk id="4" creationId="{AC393DAD-2EAF-46DD-B704-F71DA353CFAE}"/>
          </ac:picMkLst>
        </pc:picChg>
        <pc:picChg chg="mod">
          <ac:chgData name="Moirangthem Suresh Singh [Chillibreeze]" userId="f06758bc-9008-4d0e-8b8a-e89442bfaf22" providerId="ADAL" clId="{0D3D38D2-D234-4AA1-90F6-A28985461A9F}" dt="2020-07-14T10:55:33.797" v="518" actId="554"/>
          <ac:picMkLst>
            <pc:docMk/>
            <pc:sldMk cId="713641182" sldId="1492"/>
            <ac:picMk id="36" creationId="{1F409473-81C0-407C-9FF8-61DE4C5E88D4}"/>
          </ac:picMkLst>
        </pc:picChg>
        <pc:picChg chg="mod">
          <ac:chgData name="Moirangthem Suresh Singh [Chillibreeze]" userId="f06758bc-9008-4d0e-8b8a-e89442bfaf22" providerId="ADAL" clId="{0D3D38D2-D234-4AA1-90F6-A28985461A9F}" dt="2020-07-14T10:55:35.692" v="520" actId="554"/>
          <ac:picMkLst>
            <pc:docMk/>
            <pc:sldMk cId="713641182" sldId="1492"/>
            <ac:picMk id="45" creationId="{AA1DABB7-07EC-40D4-A3EF-09E51EBD898C}"/>
          </ac:picMkLst>
        </pc:picChg>
        <pc:cxnChg chg="add mod">
          <ac:chgData name="Moirangthem Suresh Singh [Chillibreeze]" userId="f06758bc-9008-4d0e-8b8a-e89442bfaf22" providerId="ADAL" clId="{0D3D38D2-D234-4AA1-90F6-A28985461A9F}" dt="2020-07-13T06:56:26.297" v="73" actId="14100"/>
          <ac:cxnSpMkLst>
            <pc:docMk/>
            <pc:sldMk cId="713641182" sldId="1492"/>
            <ac:cxnSpMk id="21" creationId="{CB09C18F-8B54-4FE6-B7E3-5931123893EF}"/>
          </ac:cxnSpMkLst>
        </pc:cxnChg>
      </pc:sldChg>
      <pc:sldChg chg="addSp delSp modSp mod">
        <pc:chgData name="Moirangthem Suresh Singh [Chillibreeze]" userId="f06758bc-9008-4d0e-8b8a-e89442bfaf22" providerId="ADAL" clId="{0D3D38D2-D234-4AA1-90F6-A28985461A9F}" dt="2020-07-14T10:55:30.980" v="515" actId="21"/>
        <pc:sldMkLst>
          <pc:docMk/>
          <pc:sldMk cId="2288818199" sldId="1495"/>
        </pc:sldMkLst>
        <pc:spChg chg="mod">
          <ac:chgData name="Moirangthem Suresh Singh [Chillibreeze]" userId="f06758bc-9008-4d0e-8b8a-e89442bfaf22" providerId="ADAL" clId="{0D3D38D2-D234-4AA1-90F6-A28985461A9F}" dt="2020-07-14T10:55:10.708" v="512" actId="255"/>
          <ac:spMkLst>
            <pc:docMk/>
            <pc:sldMk cId="2288818199" sldId="1495"/>
            <ac:spMk id="42" creationId="{9E326694-B37B-44D6-A076-D6E30429E9D3}"/>
          </ac:spMkLst>
        </pc:spChg>
        <pc:spChg chg="mod">
          <ac:chgData name="Moirangthem Suresh Singh [Chillibreeze]" userId="f06758bc-9008-4d0e-8b8a-e89442bfaf22" providerId="ADAL" clId="{0D3D38D2-D234-4AA1-90F6-A28985461A9F}" dt="2020-07-14T10:55:10.708" v="512" actId="255"/>
          <ac:spMkLst>
            <pc:docMk/>
            <pc:sldMk cId="2288818199" sldId="1495"/>
            <ac:spMk id="45" creationId="{09232A69-936B-4234-9665-3BAFC00A22D4}"/>
          </ac:spMkLst>
        </pc:spChg>
        <pc:spChg chg="mod">
          <ac:chgData name="Moirangthem Suresh Singh [Chillibreeze]" userId="f06758bc-9008-4d0e-8b8a-e89442bfaf22" providerId="ADAL" clId="{0D3D38D2-D234-4AA1-90F6-A28985461A9F}" dt="2020-07-14T10:55:10.708" v="512" actId="255"/>
          <ac:spMkLst>
            <pc:docMk/>
            <pc:sldMk cId="2288818199" sldId="1495"/>
            <ac:spMk id="48" creationId="{0E9D28BF-AD3A-4902-8C9B-D59789BFD41E}"/>
          </ac:spMkLst>
        </pc:spChg>
        <pc:picChg chg="add del mod">
          <ac:chgData name="Moirangthem Suresh Singh [Chillibreeze]" userId="f06758bc-9008-4d0e-8b8a-e89442bfaf22" providerId="ADAL" clId="{0D3D38D2-D234-4AA1-90F6-A28985461A9F}" dt="2020-07-14T10:55:30.980" v="515" actId="21"/>
          <ac:picMkLst>
            <pc:docMk/>
            <pc:sldMk cId="2288818199" sldId="1495"/>
            <ac:picMk id="11" creationId="{2F38A634-2C17-4945-BC28-08CF76BA020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0:55:30.980" v="515" actId="21"/>
          <ac:picMkLst>
            <pc:docMk/>
            <pc:sldMk cId="2288818199" sldId="1495"/>
            <ac:picMk id="12" creationId="{98F65E0B-33B6-4C4D-8A5D-C3E945B3D5F2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21:07.866" v="741" actId="1035"/>
        <pc:sldMkLst>
          <pc:docMk/>
          <pc:sldMk cId="1914894100" sldId="1496"/>
        </pc:sldMkLst>
        <pc:spChg chg="mod">
          <ac:chgData name="Moirangthem Suresh Singh [Chillibreeze]" userId="f06758bc-9008-4d0e-8b8a-e89442bfaf22" providerId="ADAL" clId="{0D3D38D2-D234-4AA1-90F6-A28985461A9F}" dt="2020-07-14T11:21:07.866" v="741" actId="1035"/>
          <ac:spMkLst>
            <pc:docMk/>
            <pc:sldMk cId="1914894100" sldId="1496"/>
            <ac:spMk id="31" creationId="{BBEA1492-54A8-4563-916A-A68993F7D320}"/>
          </ac:spMkLst>
        </pc:spChg>
        <pc:spChg chg="mod">
          <ac:chgData name="Moirangthem Suresh Singh [Chillibreeze]" userId="f06758bc-9008-4d0e-8b8a-e89442bfaf22" providerId="ADAL" clId="{0D3D38D2-D234-4AA1-90F6-A28985461A9F}" dt="2020-07-14T11:21:07.866" v="741" actId="1035"/>
          <ac:spMkLst>
            <pc:docMk/>
            <pc:sldMk cId="1914894100" sldId="1496"/>
            <ac:spMk id="35" creationId="{FC5A5E0B-4968-40DE-B6F5-15568DE308B7}"/>
          </ac:spMkLst>
        </pc:spChg>
        <pc:spChg chg="mod">
          <ac:chgData name="Moirangthem Suresh Singh [Chillibreeze]" userId="f06758bc-9008-4d0e-8b8a-e89442bfaf22" providerId="ADAL" clId="{0D3D38D2-D234-4AA1-90F6-A28985461A9F}" dt="2020-07-14T11:21:07.866" v="741" actId="1035"/>
          <ac:spMkLst>
            <pc:docMk/>
            <pc:sldMk cId="1914894100" sldId="1496"/>
            <ac:spMk id="39" creationId="{39995BDC-7CCD-4DA1-8D3B-13CE8B2728B5}"/>
          </ac:spMkLst>
        </pc:spChg>
        <pc:spChg chg="mod">
          <ac:chgData name="Moirangthem Suresh Singh [Chillibreeze]" userId="f06758bc-9008-4d0e-8b8a-e89442bfaf22" providerId="ADAL" clId="{0D3D38D2-D234-4AA1-90F6-A28985461A9F}" dt="2020-07-13T06:39:23.026" v="7" actId="20577"/>
          <ac:spMkLst>
            <pc:docMk/>
            <pc:sldMk cId="1914894100" sldId="1496"/>
            <ac:spMk id="45" creationId="{80D25421-6A3B-471D-8D99-F8371BDA7355}"/>
          </ac:spMkLst>
        </pc:spChg>
        <pc:picChg chg="mod">
          <ac:chgData name="Moirangthem Suresh Singh [Chillibreeze]" userId="f06758bc-9008-4d0e-8b8a-e89442bfaf22" providerId="ADAL" clId="{0D3D38D2-D234-4AA1-90F6-A28985461A9F}" dt="2020-07-14T11:21:07.866" v="741" actId="1035"/>
          <ac:picMkLst>
            <pc:docMk/>
            <pc:sldMk cId="1914894100" sldId="1496"/>
            <ac:picMk id="30" creationId="{89769B8E-A55A-4208-A3C8-F806C3B1BF49}"/>
          </ac:picMkLst>
        </pc:picChg>
        <pc:picChg chg="mod">
          <ac:chgData name="Moirangthem Suresh Singh [Chillibreeze]" userId="f06758bc-9008-4d0e-8b8a-e89442bfaf22" providerId="ADAL" clId="{0D3D38D2-D234-4AA1-90F6-A28985461A9F}" dt="2020-07-14T11:21:07.866" v="741" actId="1035"/>
          <ac:picMkLst>
            <pc:docMk/>
            <pc:sldMk cId="1914894100" sldId="1496"/>
            <ac:picMk id="33" creationId="{4D40D23F-4E06-4667-A53D-2D61C5B5C8F0}"/>
          </ac:picMkLst>
        </pc:picChg>
        <pc:picChg chg="mod">
          <ac:chgData name="Moirangthem Suresh Singh [Chillibreeze]" userId="f06758bc-9008-4d0e-8b8a-e89442bfaf22" providerId="ADAL" clId="{0D3D38D2-D234-4AA1-90F6-A28985461A9F}" dt="2020-07-14T11:21:07.866" v="741" actId="1035"/>
          <ac:picMkLst>
            <pc:docMk/>
            <pc:sldMk cId="1914894100" sldId="1496"/>
            <ac:picMk id="37" creationId="{81DF01D6-F73E-4350-B4B8-78341727DEE5}"/>
          </ac:picMkLst>
        </pc:picChg>
        <pc:cxnChg chg="mod">
          <ac:chgData name="Moirangthem Suresh Singh [Chillibreeze]" userId="f06758bc-9008-4d0e-8b8a-e89442bfaf22" providerId="ADAL" clId="{0D3D38D2-D234-4AA1-90F6-A28985461A9F}" dt="2020-07-14T11:21:07.866" v="741" actId="1035"/>
          <ac:cxnSpMkLst>
            <pc:docMk/>
            <pc:sldMk cId="1914894100" sldId="1496"/>
            <ac:cxnSpMk id="32" creationId="{EFEFAA03-C0EF-416E-81C0-3466CEBCECB6}"/>
          </ac:cxnSpMkLst>
        </pc:cxnChg>
        <pc:cxnChg chg="mod">
          <ac:chgData name="Moirangthem Suresh Singh [Chillibreeze]" userId="f06758bc-9008-4d0e-8b8a-e89442bfaf22" providerId="ADAL" clId="{0D3D38D2-D234-4AA1-90F6-A28985461A9F}" dt="2020-07-14T11:21:07.866" v="741" actId="1035"/>
          <ac:cxnSpMkLst>
            <pc:docMk/>
            <pc:sldMk cId="1914894100" sldId="1496"/>
            <ac:cxnSpMk id="36" creationId="{0F6BFA6B-F5F2-43C1-96AD-04E18CE1F329}"/>
          </ac:cxnSpMkLst>
        </pc:cxnChg>
      </pc:sldChg>
      <pc:sldChg chg="addSp delSp modSp mod">
        <pc:chgData name="Moirangthem Suresh Singh [Chillibreeze]" userId="f06758bc-9008-4d0e-8b8a-e89442bfaf22" providerId="ADAL" clId="{0D3D38D2-D234-4AA1-90F6-A28985461A9F}" dt="2020-07-14T16:08:55.074" v="800" actId="20577"/>
        <pc:sldMkLst>
          <pc:docMk/>
          <pc:sldMk cId="3955437918" sldId="1497"/>
        </pc:sldMkLst>
        <pc:spChg chg="mod">
          <ac:chgData name="Moirangthem Suresh Singh [Chillibreeze]" userId="f06758bc-9008-4d0e-8b8a-e89442bfaf22" providerId="ADAL" clId="{0D3D38D2-D234-4AA1-90F6-A28985461A9F}" dt="2020-07-14T16:08:55.074" v="800" actId="20577"/>
          <ac:spMkLst>
            <pc:docMk/>
            <pc:sldMk cId="3955437918" sldId="1497"/>
            <ac:spMk id="4" creationId="{3ED769DC-2722-43FD-91BF-9986FEF2CC3A}"/>
          </ac:spMkLst>
        </pc:spChg>
        <pc:cxnChg chg="add del mod">
          <ac:chgData name="Moirangthem Suresh Singh [Chillibreeze]" userId="f06758bc-9008-4d0e-8b8a-e89442bfaf22" providerId="ADAL" clId="{0D3D38D2-D234-4AA1-90F6-A28985461A9F}" dt="2020-07-13T06:54:52.734" v="67" actId="21"/>
          <ac:cxnSpMkLst>
            <pc:docMk/>
            <pc:sldMk cId="3955437918" sldId="1497"/>
            <ac:cxnSpMk id="3" creationId="{A7B9B4CA-00BA-43D4-A7D4-96292CC61783}"/>
          </ac:cxnSpMkLst>
        </pc:cxnChg>
        <pc:cxnChg chg="mod">
          <ac:chgData name="Moirangthem Suresh Singh [Chillibreeze]" userId="f06758bc-9008-4d0e-8b8a-e89442bfaf22" providerId="ADAL" clId="{0D3D38D2-D234-4AA1-90F6-A28985461A9F}" dt="2020-07-13T06:54:41.517" v="64" actId="1076"/>
          <ac:cxnSpMkLst>
            <pc:docMk/>
            <pc:sldMk cId="3955437918" sldId="1497"/>
            <ac:cxnSpMk id="22" creationId="{AC10CBDA-C708-4180-A446-63144C8ADD09}"/>
          </ac:cxnSpMkLst>
        </pc:cxnChg>
        <pc:cxnChg chg="add mod">
          <ac:chgData name="Moirangthem Suresh Singh [Chillibreeze]" userId="f06758bc-9008-4d0e-8b8a-e89442bfaf22" providerId="ADAL" clId="{0D3D38D2-D234-4AA1-90F6-A28985461A9F}" dt="2020-07-13T06:55:54.378" v="71"/>
          <ac:cxnSpMkLst>
            <pc:docMk/>
            <pc:sldMk cId="3955437918" sldId="1497"/>
            <ac:cxnSpMk id="26" creationId="{9D176735-1FE8-44DC-8E8B-811DA42720D2}"/>
          </ac:cxnSpMkLst>
        </pc:cxnChg>
      </pc:sldChg>
      <pc:sldChg chg="modSp mod">
        <pc:chgData name="Moirangthem Suresh Singh [Chillibreeze]" userId="f06758bc-9008-4d0e-8b8a-e89442bfaf22" providerId="ADAL" clId="{0D3D38D2-D234-4AA1-90F6-A28985461A9F}" dt="2020-07-14T11:20:17.443" v="735" actId="1582"/>
        <pc:sldMkLst>
          <pc:docMk/>
          <pc:sldMk cId="2516066467" sldId="1498"/>
        </pc:sldMkLst>
        <pc:spChg chg="mod">
          <ac:chgData name="Moirangthem Suresh Singh [Chillibreeze]" userId="f06758bc-9008-4d0e-8b8a-e89442bfaf22" providerId="ADAL" clId="{0D3D38D2-D234-4AA1-90F6-A28985461A9F}" dt="2020-07-14T11:19:51.919" v="730" actId="14100"/>
          <ac:spMkLst>
            <pc:docMk/>
            <pc:sldMk cId="2516066467" sldId="1498"/>
            <ac:spMk id="10" creationId="{10BE9979-3534-40EE-82CA-F080659BC32D}"/>
          </ac:spMkLst>
        </pc:spChg>
        <pc:spChg chg="mod">
          <ac:chgData name="Moirangthem Suresh Singh [Chillibreeze]" userId="f06758bc-9008-4d0e-8b8a-e89442bfaf22" providerId="ADAL" clId="{0D3D38D2-D234-4AA1-90F6-A28985461A9F}" dt="2020-07-14T11:19:51.919" v="730" actId="14100"/>
          <ac:spMkLst>
            <pc:docMk/>
            <pc:sldMk cId="2516066467" sldId="1498"/>
            <ac:spMk id="12" creationId="{8DAD3240-E568-458C-82C5-9771D9F3F0DD}"/>
          </ac:spMkLst>
        </pc:spChg>
        <pc:spChg chg="mod">
          <ac:chgData name="Moirangthem Suresh Singh [Chillibreeze]" userId="f06758bc-9008-4d0e-8b8a-e89442bfaf22" providerId="ADAL" clId="{0D3D38D2-D234-4AA1-90F6-A28985461A9F}" dt="2020-07-14T11:19:51.919" v="730" actId="14100"/>
          <ac:spMkLst>
            <pc:docMk/>
            <pc:sldMk cId="2516066467" sldId="1498"/>
            <ac:spMk id="13" creationId="{0DE952F0-D179-4041-A0BE-56787E30535D}"/>
          </ac:spMkLst>
        </pc:spChg>
        <pc:picChg chg="mod modCrop">
          <ac:chgData name="Moirangthem Suresh Singh [Chillibreeze]" userId="f06758bc-9008-4d0e-8b8a-e89442bfaf22" providerId="ADAL" clId="{0D3D38D2-D234-4AA1-90F6-A28985461A9F}" dt="2020-07-14T11:20:17.443" v="735" actId="1582"/>
          <ac:picMkLst>
            <pc:docMk/>
            <pc:sldMk cId="2516066467" sldId="1498"/>
            <ac:picMk id="5" creationId="{0EEDEDA4-291A-43CD-913F-4EA59487602A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0:52:30.685" v="491" actId="465"/>
        <pc:sldMkLst>
          <pc:docMk/>
          <pc:sldMk cId="1642766282" sldId="1500"/>
        </pc:sldMkLst>
        <pc:spChg chg="mod">
          <ac:chgData name="Moirangthem Suresh Singh [Chillibreeze]" userId="f06758bc-9008-4d0e-8b8a-e89442bfaf22" providerId="ADAL" clId="{0D3D38D2-D234-4AA1-90F6-A28985461A9F}" dt="2020-07-14T10:52:30.685" v="491" actId="465"/>
          <ac:spMkLst>
            <pc:docMk/>
            <pc:sldMk cId="1642766282" sldId="1500"/>
            <ac:spMk id="14" creationId="{743E3C28-5AAC-47B4-BA13-FFDDD93A8B02}"/>
          </ac:spMkLst>
        </pc:spChg>
        <pc:spChg chg="mod">
          <ac:chgData name="Moirangthem Suresh Singh [Chillibreeze]" userId="f06758bc-9008-4d0e-8b8a-e89442bfaf22" providerId="ADAL" clId="{0D3D38D2-D234-4AA1-90F6-A28985461A9F}" dt="2020-07-14T10:52:30.685" v="491" actId="465"/>
          <ac:spMkLst>
            <pc:docMk/>
            <pc:sldMk cId="1642766282" sldId="1500"/>
            <ac:spMk id="15" creationId="{EB3FF38E-E19F-41FA-9D97-C11682916E56}"/>
          </ac:spMkLst>
        </pc:spChg>
        <pc:spChg chg="mod">
          <ac:chgData name="Moirangthem Suresh Singh [Chillibreeze]" userId="f06758bc-9008-4d0e-8b8a-e89442bfaf22" providerId="ADAL" clId="{0D3D38D2-D234-4AA1-90F6-A28985461A9F}" dt="2020-07-14T10:52:30.685" v="491" actId="465"/>
          <ac:spMkLst>
            <pc:docMk/>
            <pc:sldMk cId="1642766282" sldId="1500"/>
            <ac:spMk id="16" creationId="{5EB3A984-791D-4E00-B89D-C908059D8641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3T06:59:38.601" v="91" actId="1076"/>
        <pc:sldMkLst>
          <pc:docMk/>
          <pc:sldMk cId="1449306310" sldId="1501"/>
        </pc:sldMkLst>
        <pc:spChg chg="add del mod">
          <ac:chgData name="Moirangthem Suresh Singh [Chillibreeze]" userId="f06758bc-9008-4d0e-8b8a-e89442bfaf22" providerId="ADAL" clId="{0D3D38D2-D234-4AA1-90F6-A28985461A9F}" dt="2020-07-13T06:59:38.601" v="91" actId="1076"/>
          <ac:spMkLst>
            <pc:docMk/>
            <pc:sldMk cId="1449306310" sldId="1501"/>
            <ac:spMk id="2" creationId="{880C899A-B6B5-4C7B-BC5E-704978343473}"/>
          </ac:spMkLst>
        </pc:spChg>
        <pc:spChg chg="add del mod">
          <ac:chgData name="Moirangthem Suresh Singh [Chillibreeze]" userId="f06758bc-9008-4d0e-8b8a-e89442bfaf22" providerId="ADAL" clId="{0D3D38D2-D234-4AA1-90F6-A28985461A9F}" dt="2020-07-13T06:59:33.998" v="90" actId="6549"/>
          <ac:spMkLst>
            <pc:docMk/>
            <pc:sldMk cId="1449306310" sldId="1501"/>
            <ac:spMk id="3" creationId="{293935F3-3845-48A8-9694-41DD23C4239F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0:54:52.994" v="511" actId="962"/>
        <pc:sldMkLst>
          <pc:docMk/>
          <pc:sldMk cId="4275169575" sldId="1502"/>
        </pc:sldMkLst>
        <pc:spChg chg="mod">
          <ac:chgData name="Moirangthem Suresh Singh [Chillibreeze]" userId="f06758bc-9008-4d0e-8b8a-e89442bfaf22" providerId="ADAL" clId="{0D3D38D2-D234-4AA1-90F6-A28985461A9F}" dt="2020-07-14T10:54:38.338" v="509" actId="1076"/>
          <ac:spMkLst>
            <pc:docMk/>
            <pc:sldMk cId="4275169575" sldId="1502"/>
            <ac:spMk id="4" creationId="{074E0D5B-4979-4AF9-847A-C9C2A837286F}"/>
          </ac:spMkLst>
        </pc:spChg>
        <pc:spChg chg="mod">
          <ac:chgData name="Moirangthem Suresh Singh [Chillibreeze]" userId="f06758bc-9008-4d0e-8b8a-e89442bfaf22" providerId="ADAL" clId="{0D3D38D2-D234-4AA1-90F6-A28985461A9F}" dt="2020-07-14T10:54:33.331" v="508" actId="465"/>
          <ac:spMkLst>
            <pc:docMk/>
            <pc:sldMk cId="4275169575" sldId="1502"/>
            <ac:spMk id="108" creationId="{C64FB240-80AA-4635-A18B-729FE5BAEA8D}"/>
          </ac:spMkLst>
        </pc:spChg>
        <pc:spChg chg="mod">
          <ac:chgData name="Moirangthem Suresh Singh [Chillibreeze]" userId="f06758bc-9008-4d0e-8b8a-e89442bfaf22" providerId="ADAL" clId="{0D3D38D2-D234-4AA1-90F6-A28985461A9F}" dt="2020-07-14T10:54:33.331" v="508" actId="465"/>
          <ac:spMkLst>
            <pc:docMk/>
            <pc:sldMk cId="4275169575" sldId="1502"/>
            <ac:spMk id="111" creationId="{87B077D2-329E-4473-8B57-AF41439D8547}"/>
          </ac:spMkLst>
        </pc:spChg>
        <pc:spChg chg="mod">
          <ac:chgData name="Moirangthem Suresh Singh [Chillibreeze]" userId="f06758bc-9008-4d0e-8b8a-e89442bfaf22" providerId="ADAL" clId="{0D3D38D2-D234-4AA1-90F6-A28985461A9F}" dt="2020-07-14T10:54:33.331" v="508" actId="465"/>
          <ac:spMkLst>
            <pc:docMk/>
            <pc:sldMk cId="4275169575" sldId="1502"/>
            <ac:spMk id="113" creationId="{3697F57A-4909-48C5-9808-C632BA960072}"/>
          </ac:spMkLst>
        </pc:spChg>
        <pc:spChg chg="mod">
          <ac:chgData name="Moirangthem Suresh Singh [Chillibreeze]" userId="f06758bc-9008-4d0e-8b8a-e89442bfaf22" providerId="ADAL" clId="{0D3D38D2-D234-4AA1-90F6-A28985461A9F}" dt="2020-07-14T10:54:33.331" v="508" actId="465"/>
          <ac:spMkLst>
            <pc:docMk/>
            <pc:sldMk cId="4275169575" sldId="1502"/>
            <ac:spMk id="115" creationId="{F472B247-4E76-4AD1-8511-E043F805E256}"/>
          </ac:spMkLst>
        </pc:spChg>
        <pc:spChg chg="mod">
          <ac:chgData name="Moirangthem Suresh Singh [Chillibreeze]" userId="f06758bc-9008-4d0e-8b8a-e89442bfaf22" providerId="ADAL" clId="{0D3D38D2-D234-4AA1-90F6-A28985461A9F}" dt="2020-07-14T10:54:33.331" v="508" actId="465"/>
          <ac:spMkLst>
            <pc:docMk/>
            <pc:sldMk cId="4275169575" sldId="1502"/>
            <ac:spMk id="118" creationId="{E7E95F56-29BD-43D2-A424-3D93AD19E42C}"/>
          </ac:spMkLst>
        </pc:spChg>
        <pc:spChg chg="mod">
          <ac:chgData name="Moirangthem Suresh Singh [Chillibreeze]" userId="f06758bc-9008-4d0e-8b8a-e89442bfaf22" providerId="ADAL" clId="{0D3D38D2-D234-4AA1-90F6-A28985461A9F}" dt="2020-07-14T10:54:27.273" v="506" actId="1076"/>
          <ac:spMkLst>
            <pc:docMk/>
            <pc:sldMk cId="4275169575" sldId="1502"/>
            <ac:spMk id="121" creationId="{22ACBC2F-BA7E-4F2B-AC7E-A100EF4C27C1}"/>
          </ac:spMkLst>
        </pc:spChg>
        <pc:picChg chg="mod">
          <ac:chgData name="Moirangthem Suresh Singh [Chillibreeze]" userId="f06758bc-9008-4d0e-8b8a-e89442bfaf22" providerId="ADAL" clId="{0D3D38D2-D234-4AA1-90F6-A28985461A9F}" dt="2020-07-14T10:54:52.994" v="511" actId="962"/>
          <ac:picMkLst>
            <pc:docMk/>
            <pc:sldMk cId="4275169575" sldId="1502"/>
            <ac:picMk id="107" creationId="{4FD4044D-19A4-46BE-BE8D-8CAE818D46FC}"/>
          </ac:picMkLst>
        </pc:picChg>
        <pc:picChg chg="mod">
          <ac:chgData name="Moirangthem Suresh Singh [Chillibreeze]" userId="f06758bc-9008-4d0e-8b8a-e89442bfaf22" providerId="ADAL" clId="{0D3D38D2-D234-4AA1-90F6-A28985461A9F}" dt="2020-07-14T10:54:29.563" v="507" actId="465"/>
          <ac:picMkLst>
            <pc:docMk/>
            <pc:sldMk cId="4275169575" sldId="1502"/>
            <ac:picMk id="109" creationId="{509BEB96-F65E-4DD9-9CD6-95086FC856C3}"/>
          </ac:picMkLst>
        </pc:picChg>
        <pc:picChg chg="mod">
          <ac:chgData name="Moirangthem Suresh Singh [Chillibreeze]" userId="f06758bc-9008-4d0e-8b8a-e89442bfaf22" providerId="ADAL" clId="{0D3D38D2-D234-4AA1-90F6-A28985461A9F}" dt="2020-07-14T10:54:29.563" v="507" actId="465"/>
          <ac:picMkLst>
            <pc:docMk/>
            <pc:sldMk cId="4275169575" sldId="1502"/>
            <ac:picMk id="112" creationId="{2D7A02CD-A010-47E2-AC02-C8D7518E5B96}"/>
          </ac:picMkLst>
        </pc:picChg>
        <pc:picChg chg="mod">
          <ac:chgData name="Moirangthem Suresh Singh [Chillibreeze]" userId="f06758bc-9008-4d0e-8b8a-e89442bfaf22" providerId="ADAL" clId="{0D3D38D2-D234-4AA1-90F6-A28985461A9F}" dt="2020-07-14T10:54:29.563" v="507" actId="465"/>
          <ac:picMkLst>
            <pc:docMk/>
            <pc:sldMk cId="4275169575" sldId="1502"/>
            <ac:picMk id="114" creationId="{D7F4A55C-6448-4333-8A9F-CC4ACE8B823F}"/>
          </ac:picMkLst>
        </pc:picChg>
        <pc:picChg chg="mod">
          <ac:chgData name="Moirangthem Suresh Singh [Chillibreeze]" userId="f06758bc-9008-4d0e-8b8a-e89442bfaf22" providerId="ADAL" clId="{0D3D38D2-D234-4AA1-90F6-A28985461A9F}" dt="2020-07-14T10:54:29.563" v="507" actId="465"/>
          <ac:picMkLst>
            <pc:docMk/>
            <pc:sldMk cId="4275169575" sldId="1502"/>
            <ac:picMk id="117" creationId="{1437D5EB-D1BD-4506-8CA5-528F4630FFF1}"/>
          </ac:picMkLst>
        </pc:picChg>
        <pc:picChg chg="mod">
          <ac:chgData name="Moirangthem Suresh Singh [Chillibreeze]" userId="f06758bc-9008-4d0e-8b8a-e89442bfaf22" providerId="ADAL" clId="{0D3D38D2-D234-4AA1-90F6-A28985461A9F}" dt="2020-07-14T10:54:27.273" v="506" actId="1076"/>
          <ac:picMkLst>
            <pc:docMk/>
            <pc:sldMk cId="4275169575" sldId="1502"/>
            <ac:picMk id="119" creationId="{D3B9A0B4-30C7-41BE-A87C-E15CFC6F12A8}"/>
          </ac:picMkLst>
        </pc:picChg>
        <pc:picChg chg="mod modCrop">
          <ac:chgData name="Moirangthem Suresh Singh [Chillibreeze]" userId="f06758bc-9008-4d0e-8b8a-e89442bfaf22" providerId="ADAL" clId="{0D3D38D2-D234-4AA1-90F6-A28985461A9F}" dt="2020-07-14T10:54:21.540" v="505" actId="1582"/>
          <ac:picMkLst>
            <pc:docMk/>
            <pc:sldMk cId="4275169575" sldId="1502"/>
            <ac:picMk id="128" creationId="{3A56A0C5-F6E5-4E6D-8CD5-C3DE9003BEF8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07:05.359" v="652" actId="962"/>
        <pc:sldMkLst>
          <pc:docMk/>
          <pc:sldMk cId="1716282814" sldId="1503"/>
        </pc:sldMkLst>
        <pc:picChg chg="mod">
          <ac:chgData name="Moirangthem Suresh Singh [Chillibreeze]" userId="f06758bc-9008-4d0e-8b8a-e89442bfaf22" providerId="ADAL" clId="{0D3D38D2-D234-4AA1-90F6-A28985461A9F}" dt="2020-07-14T11:07:05.359" v="652" actId="962"/>
          <ac:picMkLst>
            <pc:docMk/>
            <pc:sldMk cId="1716282814" sldId="1503"/>
            <ac:picMk id="103" creationId="{120CDD74-2665-4383-855B-CB4F5DC75FFD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37:49.278" v="776"/>
        <pc:sldMkLst>
          <pc:docMk/>
          <pc:sldMk cId="1791545435" sldId="1866"/>
        </pc:sldMkLst>
        <pc:spChg chg="mod">
          <ac:chgData name="Moirangthem Suresh Singh [Chillibreeze]" userId="f06758bc-9008-4d0e-8b8a-e89442bfaf22" providerId="ADAL" clId="{0D3D38D2-D234-4AA1-90F6-A28985461A9F}" dt="2020-07-14T11:37:49.278" v="776"/>
          <ac:spMkLst>
            <pc:docMk/>
            <pc:sldMk cId="1791545435" sldId="1866"/>
            <ac:spMk id="4" creationId="{0CD8665D-5A50-4F07-9D33-48CCD3FD74C7}"/>
          </ac:spMkLst>
        </pc:spChg>
        <pc:picChg chg="mod">
          <ac:chgData name="Moirangthem Suresh Singh [Chillibreeze]" userId="f06758bc-9008-4d0e-8b8a-e89442bfaf22" providerId="ADAL" clId="{0D3D38D2-D234-4AA1-90F6-A28985461A9F}" dt="2020-07-14T10:50:45.509" v="489" actId="962"/>
          <ac:picMkLst>
            <pc:docMk/>
            <pc:sldMk cId="1791545435" sldId="1866"/>
            <ac:picMk id="3" creationId="{E3D4BB81-3FD4-4679-9538-8898EA16A2D6}"/>
          </ac:picMkLst>
        </pc:picChg>
      </pc:sldChg>
      <pc:sldChg chg="addSp delSp modSp mod">
        <pc:chgData name="Moirangthem Suresh Singh [Chillibreeze]" userId="f06758bc-9008-4d0e-8b8a-e89442bfaf22" providerId="ADAL" clId="{0D3D38D2-D234-4AA1-90F6-A28985461A9F}" dt="2020-07-14T16:07:39.519" v="798" actId="478"/>
        <pc:sldMkLst>
          <pc:docMk/>
          <pc:sldMk cId="261911333" sldId="1867"/>
        </pc:sldMkLst>
        <pc:spChg chg="add del mod">
          <ac:chgData name="Moirangthem Suresh Singh [Chillibreeze]" userId="f06758bc-9008-4d0e-8b8a-e89442bfaf22" providerId="ADAL" clId="{0D3D38D2-D234-4AA1-90F6-A28985461A9F}" dt="2020-07-14T16:07:39.519" v="798" actId="478"/>
          <ac:spMkLst>
            <pc:docMk/>
            <pc:sldMk cId="261911333" sldId="1867"/>
            <ac:spMk id="2" creationId="{04B8AECE-836F-4201-81E1-7C8C4D514515}"/>
          </ac:spMkLst>
        </pc:spChg>
        <pc:spChg chg="mod">
          <ac:chgData name="Moirangthem Suresh Singh [Chillibreeze]" userId="f06758bc-9008-4d0e-8b8a-e89442bfaf22" providerId="ADAL" clId="{0D3D38D2-D234-4AA1-90F6-A28985461A9F}" dt="2020-07-14T11:37:46.033" v="773"/>
          <ac:spMkLst>
            <pc:docMk/>
            <pc:sldMk cId="261911333" sldId="1867"/>
            <ac:spMk id="4" creationId="{0CD8665D-5A50-4F07-9D33-48CCD3FD74C7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1:37:39.536" v="770"/>
        <pc:sldMkLst>
          <pc:docMk/>
          <pc:sldMk cId="725976838" sldId="1868"/>
        </pc:sldMkLst>
        <pc:spChg chg="mod">
          <ac:chgData name="Moirangthem Suresh Singh [Chillibreeze]" userId="f06758bc-9008-4d0e-8b8a-e89442bfaf22" providerId="ADAL" clId="{0D3D38D2-D234-4AA1-90F6-A28985461A9F}" dt="2020-07-14T11:37:39.536" v="770"/>
          <ac:spMkLst>
            <pc:docMk/>
            <pc:sldMk cId="725976838" sldId="1868"/>
            <ac:spMk id="4" creationId="{0CD8665D-5A50-4F07-9D33-48CCD3FD74C7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1:35:33.294" v="758" actId="14100"/>
        <pc:sldMkLst>
          <pc:docMk/>
          <pc:sldMk cId="3213330686" sldId="1869"/>
        </pc:sldMkLst>
        <pc:spChg chg="mod">
          <ac:chgData name="Moirangthem Suresh Singh [Chillibreeze]" userId="f06758bc-9008-4d0e-8b8a-e89442bfaf22" providerId="ADAL" clId="{0D3D38D2-D234-4AA1-90F6-A28985461A9F}" dt="2020-07-14T11:35:33.294" v="758" actId="14100"/>
          <ac:spMkLst>
            <pc:docMk/>
            <pc:sldMk cId="3213330686" sldId="1869"/>
            <ac:spMk id="4" creationId="{0CD8665D-5A50-4F07-9D33-48CCD3FD74C7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1:37:18.737" v="761" actId="404"/>
        <pc:sldMkLst>
          <pc:docMk/>
          <pc:sldMk cId="2087375131" sldId="1870"/>
        </pc:sldMkLst>
        <pc:spChg chg="add del mod">
          <ac:chgData name="Moirangthem Suresh Singh [Chillibreeze]" userId="f06758bc-9008-4d0e-8b8a-e89442bfaf22" providerId="ADAL" clId="{0D3D38D2-D234-4AA1-90F6-A28985461A9F}" dt="2020-07-14T10:56:16.596" v="524"/>
          <ac:spMkLst>
            <pc:docMk/>
            <pc:sldMk cId="2087375131" sldId="1870"/>
            <ac:spMk id="2" creationId="{38E4DDD0-5708-4D00-B58E-674060A792BE}"/>
          </ac:spMkLst>
        </pc:spChg>
        <pc:spChg chg="mod">
          <ac:chgData name="Moirangthem Suresh Singh [Chillibreeze]" userId="f06758bc-9008-4d0e-8b8a-e89442bfaf22" providerId="ADAL" clId="{0D3D38D2-D234-4AA1-90F6-A28985461A9F}" dt="2020-07-14T11:37:18.737" v="761" actId="404"/>
          <ac:spMkLst>
            <pc:docMk/>
            <pc:sldMk cId="2087375131" sldId="1870"/>
            <ac:spMk id="4" creationId="{0CD8665D-5A50-4F07-9D33-48CCD3FD74C7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1:37:54.445" v="779"/>
        <pc:sldMkLst>
          <pc:docMk/>
          <pc:sldMk cId="4049091675" sldId="1871"/>
        </pc:sldMkLst>
        <pc:spChg chg="add del mod">
          <ac:chgData name="Moirangthem Suresh Singh [Chillibreeze]" userId="f06758bc-9008-4d0e-8b8a-e89442bfaf22" providerId="ADAL" clId="{0D3D38D2-D234-4AA1-90F6-A28985461A9F}" dt="2020-07-14T09:56:35.561" v="246"/>
          <ac:spMkLst>
            <pc:docMk/>
            <pc:sldMk cId="4049091675" sldId="1871"/>
            <ac:spMk id="2" creationId="{462FD4D4-A4F5-4C71-B82F-C1548BBC17F2}"/>
          </ac:spMkLst>
        </pc:spChg>
        <pc:spChg chg="mod">
          <ac:chgData name="Moirangthem Suresh Singh [Chillibreeze]" userId="f06758bc-9008-4d0e-8b8a-e89442bfaf22" providerId="ADAL" clId="{0D3D38D2-D234-4AA1-90F6-A28985461A9F}" dt="2020-07-14T11:37:54.445" v="779"/>
          <ac:spMkLst>
            <pc:docMk/>
            <pc:sldMk cId="4049091675" sldId="1871"/>
            <ac:spMk id="4" creationId="{0CD8665D-5A50-4F07-9D33-48CCD3FD74C7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1:38:19.983" v="792" actId="1037"/>
        <pc:sldMkLst>
          <pc:docMk/>
          <pc:sldMk cId="3060697331" sldId="1873"/>
        </pc:sldMkLst>
        <pc:spChg chg="add del mod">
          <ac:chgData name="Moirangthem Suresh Singh [Chillibreeze]" userId="f06758bc-9008-4d0e-8b8a-e89442bfaf22" providerId="ADAL" clId="{0D3D38D2-D234-4AA1-90F6-A28985461A9F}" dt="2020-07-14T09:48:23.831" v="141"/>
          <ac:spMkLst>
            <pc:docMk/>
            <pc:sldMk cId="3060697331" sldId="1873"/>
            <ac:spMk id="2" creationId="{83731ED6-996B-4BC8-827C-AE1317EBE44C}"/>
          </ac:spMkLst>
        </pc:spChg>
        <pc:spChg chg="mod">
          <ac:chgData name="Moirangthem Suresh Singh [Chillibreeze]" userId="f06758bc-9008-4d0e-8b8a-e89442bfaf22" providerId="ADAL" clId="{0D3D38D2-D234-4AA1-90F6-A28985461A9F}" dt="2020-07-14T11:37:57.894" v="782"/>
          <ac:spMkLst>
            <pc:docMk/>
            <pc:sldMk cId="3060697331" sldId="1873"/>
            <ac:spMk id="4" creationId="{0CD8665D-5A50-4F07-9D33-48CCD3FD74C7}"/>
          </ac:spMkLst>
        </pc:spChg>
        <pc:picChg chg="add mod">
          <ac:chgData name="Moirangthem Suresh Singh [Chillibreeze]" userId="f06758bc-9008-4d0e-8b8a-e89442bfaf22" providerId="ADAL" clId="{0D3D38D2-D234-4AA1-90F6-A28985461A9F}" dt="2020-07-14T11:38:19.983" v="792" actId="1037"/>
          <ac:picMkLst>
            <pc:docMk/>
            <pc:sldMk cId="3060697331" sldId="1873"/>
            <ac:picMk id="2" creationId="{95CA0A12-7F48-4125-9E33-F5BDFB066C34}"/>
          </ac:picMkLst>
        </pc:picChg>
        <pc:picChg chg="del">
          <ac:chgData name="Moirangthem Suresh Singh [Chillibreeze]" userId="f06758bc-9008-4d0e-8b8a-e89442bfaf22" providerId="ADAL" clId="{0D3D38D2-D234-4AA1-90F6-A28985461A9F}" dt="2020-07-14T11:38:09.700" v="783" actId="478"/>
          <ac:picMkLst>
            <pc:docMk/>
            <pc:sldMk cId="3060697331" sldId="1873"/>
            <ac:picMk id="5" creationId="{F26829F9-ABD0-49F1-BE37-98E808AF33D1}"/>
          </ac:picMkLst>
        </pc:picChg>
      </pc:sldChg>
      <pc:sldChg chg="addSp delSp modSp del mod modClrScheme chgLayout">
        <pc:chgData name="Moirangthem Suresh Singh [Chillibreeze]" userId="f06758bc-9008-4d0e-8b8a-e89442bfaf22" providerId="ADAL" clId="{0D3D38D2-D234-4AA1-90F6-A28985461A9F}" dt="2020-07-14T17:26:07.725" v="1098" actId="47"/>
        <pc:sldMkLst>
          <pc:docMk/>
          <pc:sldMk cId="1663750524" sldId="1874"/>
        </pc:sldMkLst>
        <pc:spChg chg="mod ord">
          <ac:chgData name="Moirangthem Suresh Singh [Chillibreeze]" userId="f06758bc-9008-4d0e-8b8a-e89442bfaf22" providerId="ADAL" clId="{0D3D38D2-D234-4AA1-90F6-A28985461A9F}" dt="2020-07-14T16:58:39.680" v="817" actId="700"/>
          <ac:spMkLst>
            <pc:docMk/>
            <pc:sldMk cId="1663750524" sldId="1874"/>
            <ac:spMk id="2" creationId="{D0161B9C-B4A1-4E8B-BDD0-8D4B9DE9519A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09:39:28.483" v="108" actId="478"/>
          <ac:spMkLst>
            <pc:docMk/>
            <pc:sldMk cId="1663750524" sldId="1874"/>
            <ac:spMk id="5" creationId="{E6624F74-9DB4-40C1-89DF-BC8BD95BEC29}"/>
          </ac:spMkLst>
        </pc:spChg>
        <pc:spChg chg="mod topLvl">
          <ac:chgData name="Moirangthem Suresh Singh [Chillibreeze]" userId="f06758bc-9008-4d0e-8b8a-e89442bfaf22" providerId="ADAL" clId="{0D3D38D2-D234-4AA1-90F6-A28985461A9F}" dt="2020-07-14T09:40:45.985" v="136" actId="552"/>
          <ac:spMkLst>
            <pc:docMk/>
            <pc:sldMk cId="1663750524" sldId="1874"/>
            <ac:spMk id="6" creationId="{1EF16B0B-EE08-4540-A875-0707FA8A0DD5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09:39:54.443" v="114" actId="478"/>
          <ac:spMkLst>
            <pc:docMk/>
            <pc:sldMk cId="1663750524" sldId="1874"/>
            <ac:spMk id="7" creationId="{F6FCAEDA-9764-49BE-AA64-31820D7D4562}"/>
          </ac:spMkLst>
        </pc:spChg>
        <pc:spChg chg="mod topLvl">
          <ac:chgData name="Moirangthem Suresh Singh [Chillibreeze]" userId="f06758bc-9008-4d0e-8b8a-e89442bfaf22" providerId="ADAL" clId="{0D3D38D2-D234-4AA1-90F6-A28985461A9F}" dt="2020-07-14T09:40:45.985" v="136" actId="552"/>
          <ac:spMkLst>
            <pc:docMk/>
            <pc:sldMk cId="1663750524" sldId="1874"/>
            <ac:spMk id="8" creationId="{E9A0E2E4-5F0C-424C-B157-0C64C124CC30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60" creationId="{98923A7C-6178-45CE-A1AB-9CCC2F84733B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63" creationId="{36822519-0968-441E-BF51-1CFC0C90DB4A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90" creationId="{B3200476-E367-4EE7-96D4-6AED2CA16EE7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92" creationId="{94801DDB-36A4-4832-87FF-6C9A927D4B73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94" creationId="{D4CBD5AE-36D9-46E5-BE05-3EB3F27F901A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96" creationId="{DB0FDB5B-A232-4EA1-B645-D4E90F5DCB77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98" creationId="{C7BD8D6A-4906-48A9-A8B4-AD05E50D6CB0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100" creationId="{77AD436C-659C-411A-BD92-E14DB22CD84E}"/>
          </ac:spMkLst>
        </pc:spChg>
        <pc:spChg chg="mod">
          <ac:chgData name="Moirangthem Suresh Singh [Chillibreeze]" userId="f06758bc-9008-4d0e-8b8a-e89442bfaf22" providerId="ADAL" clId="{0D3D38D2-D234-4AA1-90F6-A28985461A9F}" dt="2020-07-14T09:48:52.353" v="149" actId="1037"/>
          <ac:spMkLst>
            <pc:docMk/>
            <pc:sldMk cId="1663750524" sldId="1874"/>
            <ac:spMk id="102" creationId="{CF2D13FD-FACB-4A18-959E-1A8FE3051526}"/>
          </ac:spMkLst>
        </pc:spChg>
        <pc:grpChg chg="mod">
          <ac:chgData name="Moirangthem Suresh Singh [Chillibreeze]" userId="f06758bc-9008-4d0e-8b8a-e89442bfaf22" providerId="ADAL" clId="{0D3D38D2-D234-4AA1-90F6-A28985461A9F}" dt="2020-07-14T09:39:02.414" v="100" actId="338"/>
          <ac:grpSpMkLst>
            <pc:docMk/>
            <pc:sldMk cId="1663750524" sldId="1874"/>
            <ac:grpSpMk id="1" creationId="{00000000-0000-0000-0000-000000000000}"/>
          </ac:grpSpMkLst>
        </pc:grpChg>
        <pc:grpChg chg="del mod">
          <ac:chgData name="Moirangthem Suresh Singh [Chillibreeze]" userId="f06758bc-9008-4d0e-8b8a-e89442bfaf22" providerId="ADAL" clId="{0D3D38D2-D234-4AA1-90F6-A28985461A9F}" dt="2020-07-14T09:39:03.845" v="101" actId="165"/>
          <ac:grpSpMkLst>
            <pc:docMk/>
            <pc:sldMk cId="1663750524" sldId="1874"/>
            <ac:grpSpMk id="4" creationId="{48B73AC5-CE8A-4EF9-A732-B971CBD6C557}"/>
          </ac:grpSpMkLst>
        </pc:grpChg>
        <pc:grpChg chg="add del">
          <ac:chgData name="Moirangthem Suresh Singh [Chillibreeze]" userId="f06758bc-9008-4d0e-8b8a-e89442bfaf22" providerId="ADAL" clId="{0D3D38D2-D234-4AA1-90F6-A28985461A9F}" dt="2020-07-13T06:49:18.004" v="41" actId="478"/>
          <ac:grpSpMkLst>
            <pc:docMk/>
            <pc:sldMk cId="1663750524" sldId="1874"/>
            <ac:grpSpMk id="4" creationId="{6A51DABB-3556-46A7-8B13-17A1A83A5F27}"/>
          </ac:grpSpMkLst>
        </pc:grpChg>
        <pc:grpChg chg="del">
          <ac:chgData name="Moirangthem Suresh Singh [Chillibreeze]" userId="f06758bc-9008-4d0e-8b8a-e89442bfaf22" providerId="ADAL" clId="{0D3D38D2-D234-4AA1-90F6-A28985461A9F}" dt="2020-07-13T06:52:21.557" v="62" actId="478"/>
          <ac:grpSpMkLst>
            <pc:docMk/>
            <pc:sldMk cId="1663750524" sldId="1874"/>
            <ac:grpSpMk id="9" creationId="{6D2C47C8-1A5F-422D-92C5-B93E6B5C07D0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09:40:49.271" v="137" actId="478"/>
          <ac:grpSpMkLst>
            <pc:docMk/>
            <pc:sldMk cId="1663750524" sldId="1874"/>
            <ac:grpSpMk id="10" creationId="{B61E368E-4BF2-4955-9783-961F2B3D371D}"/>
          </ac:grpSpMkLst>
        </pc:grpChg>
        <pc:grpChg chg="del">
          <ac:chgData name="Moirangthem Suresh Singh [Chillibreeze]" userId="f06758bc-9008-4d0e-8b8a-e89442bfaf22" providerId="ADAL" clId="{0D3D38D2-D234-4AA1-90F6-A28985461A9F}" dt="2020-07-13T06:50:32.673" v="55" actId="478"/>
          <ac:grpSpMkLst>
            <pc:docMk/>
            <pc:sldMk cId="1663750524" sldId="1874"/>
            <ac:grpSpMk id="39" creationId="{224D22BC-046A-41B9-B9A5-26E3688312C7}"/>
          </ac:grpSpMkLst>
        </pc:grpChg>
        <pc:picChg chg="add del 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3" creationId="{A751A5A6-9298-4643-AC59-164646B2F91B}"/>
          </ac:picMkLst>
        </pc:picChg>
        <pc:picChg chg="add mod">
          <ac:chgData name="Moirangthem Suresh Singh [Chillibreeze]" userId="f06758bc-9008-4d0e-8b8a-e89442bfaf22" providerId="ADAL" clId="{0D3D38D2-D234-4AA1-90F6-A28985461A9F}" dt="2020-07-13T06:49:46.118" v="47" actId="962"/>
          <ac:picMkLst>
            <pc:docMk/>
            <pc:sldMk cId="1663750524" sldId="1874"/>
            <ac:picMk id="7" creationId="{C9B7936F-C067-414E-AD1C-A23799145053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09:40:56.118" v="140" actId="478"/>
          <ac:picMkLst>
            <pc:docMk/>
            <pc:sldMk cId="1663750524" sldId="1874"/>
            <ac:picMk id="9" creationId="{1058FFC8-E7ED-4E95-8BA1-932CF3742D74}"/>
          </ac:picMkLst>
        </pc:picChg>
        <pc:picChg chg="add mod">
          <ac:chgData name="Moirangthem Suresh Singh [Chillibreeze]" userId="f06758bc-9008-4d0e-8b8a-e89442bfaf22" providerId="ADAL" clId="{0D3D38D2-D234-4AA1-90F6-A28985461A9F}" dt="2020-07-14T09:48:40.298" v="142" actId="13244"/>
          <ac:picMkLst>
            <pc:docMk/>
            <pc:sldMk cId="1663750524" sldId="1874"/>
            <ac:picMk id="12" creationId="{0F451213-14F5-49E8-9146-44FBC5FC3D76}"/>
          </ac:picMkLst>
        </pc:picChg>
        <pc:picChg chg="add mod">
          <ac:chgData name="Moirangthem Suresh Singh [Chillibreeze]" userId="f06758bc-9008-4d0e-8b8a-e89442bfaf22" providerId="ADAL" clId="{0D3D38D2-D234-4AA1-90F6-A28985461A9F}" dt="2020-07-13T06:51:22.589" v="57" actId="962"/>
          <ac:picMkLst>
            <pc:docMk/>
            <pc:sldMk cId="1663750524" sldId="1874"/>
            <ac:picMk id="17" creationId="{894CB41F-85B1-406C-80F0-683D5FA459EE}"/>
          </ac:picMkLst>
        </pc:picChg>
        <pc:picChg chg="add mod">
          <ac:chgData name="Moirangthem Suresh Singh [Chillibreeze]" userId="f06758bc-9008-4d0e-8b8a-e89442bfaf22" providerId="ADAL" clId="{0D3D38D2-D234-4AA1-90F6-A28985461A9F}" dt="2020-07-13T06:52:19.257" v="61" actId="1076"/>
          <ac:picMkLst>
            <pc:docMk/>
            <pc:sldMk cId="1663750524" sldId="1874"/>
            <ac:picMk id="27" creationId="{1AED7C39-EB33-4FA7-B48C-854711264422}"/>
          </ac:picMkLst>
        </pc:picChg>
        <pc:picChg chg="add mod">
          <ac:chgData name="Moirangthem Suresh Singh [Chillibreeze]" userId="f06758bc-9008-4d0e-8b8a-e89442bfaf22" providerId="ADAL" clId="{0D3D38D2-D234-4AA1-90F6-A28985461A9F}" dt="2020-07-14T09:40:45.985" v="136" actId="552"/>
          <ac:picMkLst>
            <pc:docMk/>
            <pc:sldMk cId="1663750524" sldId="1874"/>
            <ac:picMk id="30" creationId="{FE7217F1-18CC-4B15-B625-5583B3F11AB8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3T06:49:54.844" v="48" actId="478"/>
          <ac:picMkLst>
            <pc:docMk/>
            <pc:sldMk cId="1663750524" sldId="1874"/>
            <ac:picMk id="49" creationId="{4E098D90-D9AB-484C-A65F-604C816D46DB}"/>
          </ac:picMkLst>
        </pc:picChg>
        <pc:picChg chg="add del">
          <ac:chgData name="Moirangthem Suresh Singh [Chillibreeze]" userId="f06758bc-9008-4d0e-8b8a-e89442bfaf22" providerId="ADAL" clId="{0D3D38D2-D234-4AA1-90F6-A28985461A9F}" dt="2020-07-13T06:49:18.004" v="41" actId="478"/>
          <ac:picMkLst>
            <pc:docMk/>
            <pc:sldMk cId="1663750524" sldId="1874"/>
            <ac:picMk id="51" creationId="{DBB15109-CADE-4CBE-A2F1-11AE34DF667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3T06:51:24.411" v="58" actId="478"/>
          <ac:picMkLst>
            <pc:docMk/>
            <pc:sldMk cId="1663750524" sldId="1874"/>
            <ac:picMk id="52" creationId="{433DA82B-DAF6-4E77-9FC3-38DF6366FF90}"/>
          </ac:picMkLst>
        </pc:picChg>
        <pc:picChg chg="del">
          <ac:chgData name="Moirangthem Suresh Singh [Chillibreeze]" userId="f06758bc-9008-4d0e-8b8a-e89442bfaf22" providerId="ADAL" clId="{0D3D38D2-D234-4AA1-90F6-A28985461A9F}" dt="2020-07-13T06:52:21.557" v="62" actId="478"/>
          <ac:picMkLst>
            <pc:docMk/>
            <pc:sldMk cId="1663750524" sldId="1874"/>
            <ac:picMk id="53" creationId="{DEF32FEC-5B4D-4367-A34D-84141502F02D}"/>
          </ac:picMkLst>
        </pc:picChg>
        <pc:picChg chg="del">
          <ac:chgData name="Moirangthem Suresh Singh [Chillibreeze]" userId="f06758bc-9008-4d0e-8b8a-e89442bfaf22" providerId="ADAL" clId="{0D3D38D2-D234-4AA1-90F6-A28985461A9F}" dt="2020-07-13T06:50:32.673" v="55" actId="478"/>
          <ac:picMkLst>
            <pc:docMk/>
            <pc:sldMk cId="1663750524" sldId="1874"/>
            <ac:picMk id="54" creationId="{1FB1487E-7899-4DB2-8929-A655BB754143}"/>
          </ac:picMkLst>
        </pc:picChg>
        <pc:picChg chg="del mod">
          <ac:chgData name="Moirangthem Suresh Singh [Chillibreeze]" userId="f06758bc-9008-4d0e-8b8a-e89442bfaf22" providerId="ADAL" clId="{0D3D38D2-D234-4AA1-90F6-A28985461A9F}" dt="2020-07-14T09:40:15.801" v="122" actId="478"/>
          <ac:picMkLst>
            <pc:docMk/>
            <pc:sldMk cId="1663750524" sldId="1874"/>
            <ac:picMk id="59" creationId="{38F72A71-85BB-4236-8A9E-CA6FA06BE40E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62" creationId="{EFFF0C15-224D-4034-8EDE-0274D66EA783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89" creationId="{EDE8C7AF-3434-4435-88C1-DC7DD9C66087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91" creationId="{547D6B14-67FF-469B-B06B-75654B3C2C57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93" creationId="{D2C52493-BC7F-4520-AB66-D512210268D1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95" creationId="{759FD31F-6ACE-4B3D-9DF8-D85855B6896A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97" creationId="{8986B075-9578-4A74-8389-D03C41415E55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99" creationId="{5B1651C9-F4B3-412D-B2D9-005C1E4944BA}"/>
          </ac:picMkLst>
        </pc:picChg>
        <pc:picChg chg="mod">
          <ac:chgData name="Moirangthem Suresh Singh [Chillibreeze]" userId="f06758bc-9008-4d0e-8b8a-e89442bfaf22" providerId="ADAL" clId="{0D3D38D2-D234-4AA1-90F6-A28985461A9F}" dt="2020-07-14T09:39:02.414" v="100" actId="338"/>
          <ac:picMkLst>
            <pc:docMk/>
            <pc:sldMk cId="1663750524" sldId="1874"/>
            <ac:picMk id="101" creationId="{A99150FC-AEAF-4B25-B8EA-2F7F0F1222B9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37:33.502" v="767"/>
        <pc:sldMkLst>
          <pc:docMk/>
          <pc:sldMk cId="1691633661" sldId="1877"/>
        </pc:sldMkLst>
        <pc:spChg chg="mod">
          <ac:chgData name="Moirangthem Suresh Singh [Chillibreeze]" userId="f06758bc-9008-4d0e-8b8a-e89442bfaf22" providerId="ADAL" clId="{0D3D38D2-D234-4AA1-90F6-A28985461A9F}" dt="2020-07-14T11:37:33.502" v="767"/>
          <ac:spMkLst>
            <pc:docMk/>
            <pc:sldMk cId="1691633661" sldId="1877"/>
            <ac:spMk id="4" creationId="{0CD8665D-5A50-4F07-9D33-48CCD3FD74C7}"/>
          </ac:spMkLst>
        </pc:spChg>
      </pc:sldChg>
      <pc:sldChg chg="addSp delSp modSp mod">
        <pc:chgData name="Moirangthem Suresh Singh [Chillibreeze]" userId="f06758bc-9008-4d0e-8b8a-e89442bfaf22" providerId="ADAL" clId="{0D3D38D2-D234-4AA1-90F6-A28985461A9F}" dt="2020-07-14T11:37:25.744" v="764"/>
        <pc:sldMkLst>
          <pc:docMk/>
          <pc:sldMk cId="3009978035" sldId="1879"/>
        </pc:sldMkLst>
        <pc:spChg chg="add del mod">
          <ac:chgData name="Moirangthem Suresh Singh [Chillibreeze]" userId="f06758bc-9008-4d0e-8b8a-e89442bfaf22" providerId="ADAL" clId="{0D3D38D2-D234-4AA1-90F6-A28985461A9F}" dt="2020-07-14T10:58:25.780" v="551"/>
          <ac:spMkLst>
            <pc:docMk/>
            <pc:sldMk cId="3009978035" sldId="1879"/>
            <ac:spMk id="2" creationId="{88E08B5B-6C32-4158-8FD5-C5692BEF9214}"/>
          </ac:spMkLst>
        </pc:spChg>
        <pc:spChg chg="mod">
          <ac:chgData name="Moirangthem Suresh Singh [Chillibreeze]" userId="f06758bc-9008-4d0e-8b8a-e89442bfaf22" providerId="ADAL" clId="{0D3D38D2-D234-4AA1-90F6-A28985461A9F}" dt="2020-07-14T11:37:25.744" v="764"/>
          <ac:spMkLst>
            <pc:docMk/>
            <pc:sldMk cId="3009978035" sldId="1879"/>
            <ac:spMk id="4" creationId="{0CD8665D-5A50-4F07-9D33-48CCD3FD74C7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1:22:41.740" v="745" actId="2711"/>
        <pc:sldMkLst>
          <pc:docMk/>
          <pc:sldMk cId="2066525541" sldId="1880"/>
        </pc:sldMkLst>
        <pc:spChg chg="mod">
          <ac:chgData name="Moirangthem Suresh Singh [Chillibreeze]" userId="f06758bc-9008-4d0e-8b8a-e89442bfaf22" providerId="ADAL" clId="{0D3D38D2-D234-4AA1-90F6-A28985461A9F}" dt="2020-07-13T06:42:48.781" v="22"/>
          <ac:spMkLst>
            <pc:docMk/>
            <pc:sldMk cId="2066525541" sldId="1880"/>
            <ac:spMk id="2" creationId="{8B7D2504-CD52-4530-95A0-64324BCD7B4B}"/>
          </ac:spMkLst>
        </pc:spChg>
        <pc:spChg chg="mod">
          <ac:chgData name="Moirangthem Suresh Singh [Chillibreeze]" userId="f06758bc-9008-4d0e-8b8a-e89442bfaf22" providerId="ADAL" clId="{0D3D38D2-D234-4AA1-90F6-A28985461A9F}" dt="2020-07-13T06:42:25.947" v="20" actId="20577"/>
          <ac:spMkLst>
            <pc:docMk/>
            <pc:sldMk cId="2066525541" sldId="1880"/>
            <ac:spMk id="6" creationId="{C23D471C-9DA6-4AF0-A095-66E726FDF2C4}"/>
          </ac:spMkLst>
        </pc:spChg>
        <pc:spChg chg="mod">
          <ac:chgData name="Moirangthem Suresh Singh [Chillibreeze]" userId="f06758bc-9008-4d0e-8b8a-e89442bfaf22" providerId="ADAL" clId="{0D3D38D2-D234-4AA1-90F6-A28985461A9F}" dt="2020-07-14T11:22:41.740" v="745" actId="2711"/>
          <ac:spMkLst>
            <pc:docMk/>
            <pc:sldMk cId="2066525541" sldId="1880"/>
            <ac:spMk id="18" creationId="{68D40E9E-7728-431C-B82C-01261844C334}"/>
          </ac:spMkLst>
        </pc:spChg>
        <pc:spChg chg="mod">
          <ac:chgData name="Moirangthem Suresh Singh [Chillibreeze]" userId="f06758bc-9008-4d0e-8b8a-e89442bfaf22" providerId="ADAL" clId="{0D3D38D2-D234-4AA1-90F6-A28985461A9F}" dt="2020-07-14T11:22:32.101" v="744" actId="255"/>
          <ac:spMkLst>
            <pc:docMk/>
            <pc:sldMk cId="2066525541" sldId="1880"/>
            <ac:spMk id="19" creationId="{20D22ED8-7030-41B2-A52B-5EDAA351FBF7}"/>
          </ac:spMkLst>
        </pc:spChg>
        <pc:spChg chg="mod">
          <ac:chgData name="Moirangthem Suresh Singh [Chillibreeze]" userId="f06758bc-9008-4d0e-8b8a-e89442bfaf22" providerId="ADAL" clId="{0D3D38D2-D234-4AA1-90F6-A28985461A9F}" dt="2020-07-14T11:22:26.466" v="743" actId="6549"/>
          <ac:spMkLst>
            <pc:docMk/>
            <pc:sldMk cId="2066525541" sldId="1880"/>
            <ac:spMk id="21" creationId="{7DF2E873-9059-4416-879A-21C144858AEE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1:23:11.966" v="749" actId="20577"/>
        <pc:sldMkLst>
          <pc:docMk/>
          <pc:sldMk cId="4172634424" sldId="1881"/>
        </pc:sldMkLst>
        <pc:spChg chg="mod">
          <ac:chgData name="Moirangthem Suresh Singh [Chillibreeze]" userId="f06758bc-9008-4d0e-8b8a-e89442bfaf22" providerId="ADAL" clId="{0D3D38D2-D234-4AA1-90F6-A28985461A9F}" dt="2020-07-13T06:57:51.852" v="79" actId="20577"/>
          <ac:spMkLst>
            <pc:docMk/>
            <pc:sldMk cId="4172634424" sldId="1881"/>
            <ac:spMk id="2" creationId="{8B7D2504-CD52-4530-95A0-64324BCD7B4B}"/>
          </ac:spMkLst>
        </pc:spChg>
        <pc:spChg chg="mod">
          <ac:chgData name="Moirangthem Suresh Singh [Chillibreeze]" userId="f06758bc-9008-4d0e-8b8a-e89442bfaf22" providerId="ADAL" clId="{0D3D38D2-D234-4AA1-90F6-A28985461A9F}" dt="2020-07-13T06:43:50.180" v="27" actId="20577"/>
          <ac:spMkLst>
            <pc:docMk/>
            <pc:sldMk cId="4172634424" sldId="1881"/>
            <ac:spMk id="8" creationId="{82FF6055-782D-4798-B871-1607B1A5059F}"/>
          </ac:spMkLst>
        </pc:spChg>
        <pc:spChg chg="mod">
          <ac:chgData name="Moirangthem Suresh Singh [Chillibreeze]" userId="f06758bc-9008-4d0e-8b8a-e89442bfaf22" providerId="ADAL" clId="{0D3D38D2-D234-4AA1-90F6-A28985461A9F}" dt="2020-07-14T10:59:27.311" v="565" actId="20577"/>
          <ac:spMkLst>
            <pc:docMk/>
            <pc:sldMk cId="4172634424" sldId="1881"/>
            <ac:spMk id="26" creationId="{21D42FDE-42A2-4B1F-B9AB-AD89293016F8}"/>
          </ac:spMkLst>
        </pc:spChg>
        <pc:spChg chg="mod">
          <ac:chgData name="Moirangthem Suresh Singh [Chillibreeze]" userId="f06758bc-9008-4d0e-8b8a-e89442bfaf22" providerId="ADAL" clId="{0D3D38D2-D234-4AA1-90F6-A28985461A9F}" dt="2020-07-14T11:23:10.797" v="748" actId="20577"/>
          <ac:spMkLst>
            <pc:docMk/>
            <pc:sldMk cId="4172634424" sldId="1881"/>
            <ac:spMk id="28" creationId="{659E4B62-12C5-43D4-A992-E7493FE7918D}"/>
          </ac:spMkLst>
        </pc:spChg>
        <pc:spChg chg="mod">
          <ac:chgData name="Moirangthem Suresh Singh [Chillibreeze]" userId="f06758bc-9008-4d0e-8b8a-e89442bfaf22" providerId="ADAL" clId="{0D3D38D2-D234-4AA1-90F6-A28985461A9F}" dt="2020-07-14T11:23:11.966" v="749" actId="20577"/>
          <ac:spMkLst>
            <pc:docMk/>
            <pc:sldMk cId="4172634424" sldId="1881"/>
            <ac:spMk id="31" creationId="{D9428663-E97F-44F9-902C-4CEE640FCE40}"/>
          </ac:spMkLst>
        </pc:spChg>
        <pc:spChg chg="mod">
          <ac:chgData name="Moirangthem Suresh Singh [Chillibreeze]" userId="f06758bc-9008-4d0e-8b8a-e89442bfaf22" providerId="ADAL" clId="{0D3D38D2-D234-4AA1-90F6-A28985461A9F}" dt="2020-07-14T10:59:41.330" v="570" actId="14100"/>
          <ac:spMkLst>
            <pc:docMk/>
            <pc:sldMk cId="4172634424" sldId="1881"/>
            <ac:spMk id="32" creationId="{6584529D-8DB6-41CE-BA49-FF8EF10CC00D}"/>
          </ac:spMkLst>
        </pc:spChg>
        <pc:spChg chg="mod">
          <ac:chgData name="Moirangthem Suresh Singh [Chillibreeze]" userId="f06758bc-9008-4d0e-8b8a-e89442bfaf22" providerId="ADAL" clId="{0D3D38D2-D234-4AA1-90F6-A28985461A9F}" dt="2020-07-14T10:59:41.330" v="570" actId="14100"/>
          <ac:spMkLst>
            <pc:docMk/>
            <pc:sldMk cId="4172634424" sldId="1881"/>
            <ac:spMk id="33" creationId="{A10CD9CE-1A20-4140-83C8-93D4840AB52B}"/>
          </ac:spMkLst>
        </pc:spChg>
        <pc:cxnChg chg="mod">
          <ac:chgData name="Moirangthem Suresh Singh [Chillibreeze]" userId="f06758bc-9008-4d0e-8b8a-e89442bfaf22" providerId="ADAL" clId="{0D3D38D2-D234-4AA1-90F6-A28985461A9F}" dt="2020-07-14T10:59:13.067" v="554" actId="1076"/>
          <ac:cxnSpMkLst>
            <pc:docMk/>
            <pc:sldMk cId="4172634424" sldId="1881"/>
            <ac:cxnSpMk id="29" creationId="{EFD5B9F2-B563-48EF-BBC2-F2E5EE83C975}"/>
          </ac:cxnSpMkLst>
        </pc:cxnChg>
      </pc:sldChg>
      <pc:sldChg chg="addSp delSp modSp mod">
        <pc:chgData name="Moirangthem Suresh Singh [Chillibreeze]" userId="f06758bc-9008-4d0e-8b8a-e89442bfaf22" providerId="ADAL" clId="{0D3D38D2-D234-4AA1-90F6-A28985461A9F}" dt="2020-07-14T11:23:23.824" v="750" actId="6549"/>
        <pc:sldMkLst>
          <pc:docMk/>
          <pc:sldMk cId="419312131" sldId="1882"/>
        </pc:sldMkLst>
        <pc:spChg chg="mod">
          <ac:chgData name="Moirangthem Suresh Singh [Chillibreeze]" userId="f06758bc-9008-4d0e-8b8a-e89442bfaf22" providerId="ADAL" clId="{0D3D38D2-D234-4AA1-90F6-A28985461A9F}" dt="2020-07-14T11:01:39.213" v="573"/>
          <ac:spMkLst>
            <pc:docMk/>
            <pc:sldMk cId="419312131" sldId="1882"/>
            <ac:spMk id="8" creationId="{1BA0DF11-B3F3-42FB-B616-AE5163ED3EAE}"/>
          </ac:spMkLst>
        </pc:spChg>
        <pc:spChg chg="del mod">
          <ac:chgData name="Moirangthem Suresh Singh [Chillibreeze]" userId="f06758bc-9008-4d0e-8b8a-e89442bfaf22" providerId="ADAL" clId="{0D3D38D2-D234-4AA1-90F6-A28985461A9F}" dt="2020-07-14T11:03:51.155" v="617" actId="478"/>
          <ac:spMkLst>
            <pc:docMk/>
            <pc:sldMk cId="419312131" sldId="1882"/>
            <ac:spMk id="9" creationId="{F45A0A31-014C-418A-8D8F-8D38BD31E4B3}"/>
          </ac:spMkLst>
        </pc:spChg>
        <pc:spChg chg="mod">
          <ac:chgData name="Moirangthem Suresh Singh [Chillibreeze]" userId="f06758bc-9008-4d0e-8b8a-e89442bfaf22" providerId="ADAL" clId="{0D3D38D2-D234-4AA1-90F6-A28985461A9F}" dt="2020-07-13T06:44:09.274" v="28" actId="20577"/>
          <ac:spMkLst>
            <pc:docMk/>
            <pc:sldMk cId="419312131" sldId="1882"/>
            <ac:spMk id="10" creationId="{054B0886-CCCD-423D-85CC-90E48267FD06}"/>
          </ac:spMkLst>
        </pc:spChg>
        <pc:spChg chg="mod">
          <ac:chgData name="Moirangthem Suresh Singh [Chillibreeze]" userId="f06758bc-9008-4d0e-8b8a-e89442bfaf22" providerId="ADAL" clId="{0D3D38D2-D234-4AA1-90F6-A28985461A9F}" dt="2020-07-14T11:02:06.089" v="585" actId="692"/>
          <ac:spMkLst>
            <pc:docMk/>
            <pc:sldMk cId="419312131" sldId="1882"/>
            <ac:spMk id="10" creationId="{743CF80A-9029-4D8C-900D-A739D2D07BE2}"/>
          </ac:spMkLst>
        </pc:spChg>
        <pc:spChg chg="add mod">
          <ac:chgData name="Moirangthem Suresh Singh [Chillibreeze]" userId="f06758bc-9008-4d0e-8b8a-e89442bfaf22" providerId="ADAL" clId="{0D3D38D2-D234-4AA1-90F6-A28985461A9F}" dt="2020-07-14T11:12:03.413" v="685" actId="13244"/>
          <ac:spMkLst>
            <pc:docMk/>
            <pc:sldMk cId="419312131" sldId="1882"/>
            <ac:spMk id="11" creationId="{41C91A02-DC7B-4E31-820E-18DAB083FF9F}"/>
          </ac:spMkLst>
        </pc:spChg>
        <pc:spChg chg="mod">
          <ac:chgData name="Moirangthem Suresh Singh [Chillibreeze]" userId="f06758bc-9008-4d0e-8b8a-e89442bfaf22" providerId="ADAL" clId="{0D3D38D2-D234-4AA1-90F6-A28985461A9F}" dt="2020-07-14T11:23:23.824" v="750" actId="6549"/>
          <ac:spMkLst>
            <pc:docMk/>
            <pc:sldMk cId="419312131" sldId="1882"/>
            <ac:spMk id="13" creationId="{2A5C775F-E699-4E85-9606-E15F3A9E4CAF}"/>
          </ac:spMkLst>
        </pc:spChg>
        <pc:spChg chg="mod">
          <ac:chgData name="Moirangthem Suresh Singh [Chillibreeze]" userId="f06758bc-9008-4d0e-8b8a-e89442bfaf22" providerId="ADAL" clId="{0D3D38D2-D234-4AA1-90F6-A28985461A9F}" dt="2020-07-14T11:03:39.317" v="612"/>
          <ac:spMkLst>
            <pc:docMk/>
            <pc:sldMk cId="419312131" sldId="1882"/>
            <ac:spMk id="16" creationId="{200B779D-2330-471E-845F-898D83DBA282}"/>
          </ac:spMkLst>
        </pc:spChg>
        <pc:spChg chg="mod">
          <ac:chgData name="Moirangthem Suresh Singh [Chillibreeze]" userId="f06758bc-9008-4d0e-8b8a-e89442bfaf22" providerId="ADAL" clId="{0D3D38D2-D234-4AA1-90F6-A28985461A9F}" dt="2020-07-14T11:03:39.317" v="612"/>
          <ac:spMkLst>
            <pc:docMk/>
            <pc:sldMk cId="419312131" sldId="1882"/>
            <ac:spMk id="17" creationId="{C7C55AE4-332A-40F7-A3F2-B4C5817FC905}"/>
          </ac:spMkLst>
        </pc:spChg>
        <pc:grpChg chg="add del mod">
          <ac:chgData name="Moirangthem Suresh Singh [Chillibreeze]" userId="f06758bc-9008-4d0e-8b8a-e89442bfaf22" providerId="ADAL" clId="{0D3D38D2-D234-4AA1-90F6-A28985461A9F}" dt="2020-07-14T11:10:57.136" v="680" actId="478"/>
          <ac:grpSpMkLst>
            <pc:docMk/>
            <pc:sldMk cId="419312131" sldId="1882"/>
            <ac:grpSpMk id="4" creationId="{2D39F112-B7DB-4798-ACB5-E3D96179A903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1:03:54.758" v="618" actId="478"/>
          <ac:grpSpMkLst>
            <pc:docMk/>
            <pc:sldMk cId="419312131" sldId="1882"/>
            <ac:grpSpMk id="7" creationId="{33D3A0BC-A420-482D-A6F3-270A55050836}"/>
          </ac:grpSpMkLst>
        </pc:grpChg>
        <pc:grpChg chg="add mod">
          <ac:chgData name="Moirangthem Suresh Singh [Chillibreeze]" userId="f06758bc-9008-4d0e-8b8a-e89442bfaf22" providerId="ADAL" clId="{0D3D38D2-D234-4AA1-90F6-A28985461A9F}" dt="2020-07-14T11:10:49.849" v="676" actId="164"/>
          <ac:grpSpMkLst>
            <pc:docMk/>
            <pc:sldMk cId="419312131" sldId="1882"/>
            <ac:grpSpMk id="15" creationId="{DF680313-351E-404F-922A-4870D689F09B}"/>
          </ac:grpSpMkLst>
        </pc:grpChg>
        <pc:picChg chg="add mod">
          <ac:chgData name="Moirangthem Suresh Singh [Chillibreeze]" userId="f06758bc-9008-4d0e-8b8a-e89442bfaf22" providerId="ADAL" clId="{0D3D38D2-D234-4AA1-90F6-A28985461A9F}" dt="2020-07-14T11:10:49.849" v="676" actId="164"/>
          <ac:picMkLst>
            <pc:docMk/>
            <pc:sldMk cId="419312131" sldId="1882"/>
            <ac:picMk id="3" creationId="{A7A2C5D9-BC8A-4538-A409-67D4E8267330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1:12:01.306" v="684" actId="13244"/>
          <ac:picMkLst>
            <pc:docMk/>
            <pc:sldMk cId="419312131" sldId="1882"/>
            <ac:picMk id="6" creationId="{FA2A9421-D251-48CB-8CEC-4954148B207E}"/>
          </ac:picMkLst>
        </pc:picChg>
      </pc:sldChg>
      <pc:sldChg chg="addSp delSp modSp mod">
        <pc:chgData name="Moirangthem Suresh Singh [Chillibreeze]" userId="f06758bc-9008-4d0e-8b8a-e89442bfaf22" providerId="ADAL" clId="{0D3D38D2-D234-4AA1-90F6-A28985461A9F}" dt="2020-07-14T16:11:57.319" v="801" actId="6549"/>
        <pc:sldMkLst>
          <pc:docMk/>
          <pc:sldMk cId="1356789360" sldId="1883"/>
        </pc:sldMkLst>
        <pc:spChg chg="add del mod">
          <ac:chgData name="Moirangthem Suresh Singh [Chillibreeze]" userId="f06758bc-9008-4d0e-8b8a-e89442bfaf22" providerId="ADAL" clId="{0D3D38D2-D234-4AA1-90F6-A28985461A9F}" dt="2020-07-14T11:02:31.511" v="594" actId="478"/>
          <ac:spMkLst>
            <pc:docMk/>
            <pc:sldMk cId="1356789360" sldId="1883"/>
            <ac:spMk id="3" creationId="{3F6621DF-4A6C-4C86-B46F-F8DC9DF25967}"/>
          </ac:spMkLst>
        </pc:spChg>
        <pc:spChg chg="mod">
          <ac:chgData name="Moirangthem Suresh Singh [Chillibreeze]" userId="f06758bc-9008-4d0e-8b8a-e89442bfaf22" providerId="ADAL" clId="{0D3D38D2-D234-4AA1-90F6-A28985461A9F}" dt="2020-07-14T11:02:17.723" v="587"/>
          <ac:spMkLst>
            <pc:docMk/>
            <pc:sldMk cId="1356789360" sldId="1883"/>
            <ac:spMk id="7" creationId="{D8281FAD-5633-43E1-98C9-182A13FBEA96}"/>
          </ac:spMkLst>
        </pc:spChg>
        <pc:spChg chg="mod">
          <ac:chgData name="Moirangthem Suresh Singh [Chillibreeze]" userId="f06758bc-9008-4d0e-8b8a-e89442bfaf22" providerId="ADAL" clId="{0D3D38D2-D234-4AA1-90F6-A28985461A9F}" dt="2020-07-14T11:03:33.904" v="610" actId="1076"/>
          <ac:spMkLst>
            <pc:docMk/>
            <pc:sldMk cId="1356789360" sldId="1883"/>
            <ac:spMk id="8" creationId="{E3D81670-FE94-47B0-8AA5-002D57A9C346}"/>
          </ac:spMkLst>
        </pc:spChg>
        <pc:spChg chg="mod">
          <ac:chgData name="Moirangthem Suresh Singh [Chillibreeze]" userId="f06758bc-9008-4d0e-8b8a-e89442bfaf22" providerId="ADAL" clId="{0D3D38D2-D234-4AA1-90F6-A28985461A9F}" dt="2020-07-14T11:02:17.723" v="587"/>
          <ac:spMkLst>
            <pc:docMk/>
            <pc:sldMk cId="1356789360" sldId="1883"/>
            <ac:spMk id="9" creationId="{0DC61488-82AD-4D03-869A-003A2F7BD17B}"/>
          </ac:spMkLst>
        </pc:spChg>
        <pc:spChg chg="mod">
          <ac:chgData name="Moirangthem Suresh Singh [Chillibreeze]" userId="f06758bc-9008-4d0e-8b8a-e89442bfaf22" providerId="ADAL" clId="{0D3D38D2-D234-4AA1-90F6-A28985461A9F}" dt="2020-07-14T16:11:57.319" v="801" actId="6549"/>
          <ac:spMkLst>
            <pc:docMk/>
            <pc:sldMk cId="1356789360" sldId="1883"/>
            <ac:spMk id="15" creationId="{8A4E9AEC-9F6F-47B0-8348-F63AA4321FCE}"/>
          </ac:spMkLst>
        </pc:spChg>
        <pc:grpChg chg="add del mod">
          <ac:chgData name="Moirangthem Suresh Singh [Chillibreeze]" userId="f06758bc-9008-4d0e-8b8a-e89442bfaf22" providerId="ADAL" clId="{0D3D38D2-D234-4AA1-90F6-A28985461A9F}" dt="2020-07-14T11:10:06.350" v="668" actId="478"/>
          <ac:grpSpMkLst>
            <pc:docMk/>
            <pc:sldMk cId="1356789360" sldId="1883"/>
            <ac:grpSpMk id="5" creationId="{BEA68B3D-F9EC-47A2-B038-3514E341ECED}"/>
          </ac:grpSpMkLst>
        </pc:grpChg>
        <pc:grpChg chg="add mod">
          <ac:chgData name="Moirangthem Suresh Singh [Chillibreeze]" userId="f06758bc-9008-4d0e-8b8a-e89442bfaf22" providerId="ADAL" clId="{0D3D38D2-D234-4AA1-90F6-A28985461A9F}" dt="2020-07-14T11:09:57.799" v="663" actId="164"/>
          <ac:grpSpMkLst>
            <pc:docMk/>
            <pc:sldMk cId="1356789360" sldId="1883"/>
            <ac:grpSpMk id="6" creationId="{4E780293-6B81-4106-A1CF-A98CC3CEDADB}"/>
          </ac:grpSpMkLst>
        </pc:grpChg>
        <pc:picChg chg="add mod">
          <ac:chgData name="Moirangthem Suresh Singh [Chillibreeze]" userId="f06758bc-9008-4d0e-8b8a-e89442bfaf22" providerId="ADAL" clId="{0D3D38D2-D234-4AA1-90F6-A28985461A9F}" dt="2020-07-14T11:09:57.799" v="663" actId="164"/>
          <ac:picMkLst>
            <pc:docMk/>
            <pc:sldMk cId="1356789360" sldId="1883"/>
            <ac:picMk id="4" creationId="{998B73C6-72C3-4F69-B2CD-3E2BA69B5611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1:09:52.701" v="661" actId="571"/>
          <ac:picMkLst>
            <pc:docMk/>
            <pc:sldMk cId="1356789360" sldId="1883"/>
            <ac:picMk id="13" creationId="{0D169E69-692C-4349-962F-B2F1ECDC850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1:10:11.790" v="671" actId="478"/>
          <ac:picMkLst>
            <pc:docMk/>
            <pc:sldMk cId="1356789360" sldId="1883"/>
            <ac:picMk id="14" creationId="{CA597D57-63AC-476A-815E-A674D3236AAE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1:23:43.119" v="752" actId="13244"/>
          <ac:picMkLst>
            <pc:docMk/>
            <pc:sldMk cId="1356789360" sldId="1883"/>
            <ac:picMk id="17" creationId="{A60F7215-827C-4843-8DBE-77DD5E93B2FD}"/>
          </ac:picMkLst>
        </pc:picChg>
      </pc:sldChg>
      <pc:sldChg chg="modSp mod">
        <pc:chgData name="Moirangthem Suresh Singh [Chillibreeze]" userId="f06758bc-9008-4d0e-8b8a-e89442bfaf22" providerId="ADAL" clId="{0D3D38D2-D234-4AA1-90F6-A28985461A9F}" dt="2020-07-14T11:09:18.002" v="655" actId="14100"/>
        <pc:sldMkLst>
          <pc:docMk/>
          <pc:sldMk cId="1069792270" sldId="1884"/>
        </pc:sldMkLst>
        <pc:spChg chg="mod">
          <ac:chgData name="Moirangthem Suresh Singh [Chillibreeze]" userId="f06758bc-9008-4d0e-8b8a-e89442bfaf22" providerId="ADAL" clId="{0D3D38D2-D234-4AA1-90F6-A28985461A9F}" dt="2020-07-14T11:09:03.513" v="653" actId="1076"/>
          <ac:spMkLst>
            <pc:docMk/>
            <pc:sldMk cId="1069792270" sldId="1884"/>
            <ac:spMk id="15" creationId="{3CE6D474-7F15-4CDB-BF70-079F46B3CA20}"/>
          </ac:spMkLst>
        </pc:spChg>
        <pc:spChg chg="mod">
          <ac:chgData name="Moirangthem Suresh Singh [Chillibreeze]" userId="f06758bc-9008-4d0e-8b8a-e89442bfaf22" providerId="ADAL" clId="{0D3D38D2-D234-4AA1-90F6-A28985461A9F}" dt="2020-07-14T11:09:18.002" v="655" actId="14100"/>
          <ac:spMkLst>
            <pc:docMk/>
            <pc:sldMk cId="1069792270" sldId="1884"/>
            <ac:spMk id="17" creationId="{48845812-B2EE-465E-A927-97C0CCCE2F23}"/>
          </ac:spMkLst>
        </pc:spChg>
        <pc:spChg chg="mod">
          <ac:chgData name="Moirangthem Suresh Singh [Chillibreeze]" userId="f06758bc-9008-4d0e-8b8a-e89442bfaf22" providerId="ADAL" clId="{0D3D38D2-D234-4AA1-90F6-A28985461A9F}" dt="2020-07-14T11:09:18.002" v="655" actId="14100"/>
          <ac:spMkLst>
            <pc:docMk/>
            <pc:sldMk cId="1069792270" sldId="1884"/>
            <ac:spMk id="18" creationId="{6E726B4B-8BDE-4E8B-8B2B-CBC285A90572}"/>
          </ac:spMkLst>
        </pc:spChg>
      </pc:sldChg>
      <pc:sldChg chg="modSp mod">
        <pc:chgData name="Moirangthem Suresh Singh [Chillibreeze]" userId="f06758bc-9008-4d0e-8b8a-e89442bfaf22" providerId="ADAL" clId="{0D3D38D2-D234-4AA1-90F6-A28985461A9F}" dt="2020-07-14T16:12:43.797" v="816" actId="20577"/>
        <pc:sldMkLst>
          <pc:docMk/>
          <pc:sldMk cId="3225459139" sldId="1887"/>
        </pc:sldMkLst>
        <pc:spChg chg="mod">
          <ac:chgData name="Moirangthem Suresh Singh [Chillibreeze]" userId="f06758bc-9008-4d0e-8b8a-e89442bfaf22" providerId="ADAL" clId="{0D3D38D2-D234-4AA1-90F6-A28985461A9F}" dt="2020-07-14T16:12:33.866" v="804" actId="20577"/>
          <ac:spMkLst>
            <pc:docMk/>
            <pc:sldMk cId="3225459139" sldId="1887"/>
            <ac:spMk id="56" creationId="{BB73F82A-F426-45D3-8DA6-EC8D50D25DEA}"/>
          </ac:spMkLst>
        </pc:spChg>
        <pc:spChg chg="mod">
          <ac:chgData name="Moirangthem Suresh Singh [Chillibreeze]" userId="f06758bc-9008-4d0e-8b8a-e89442bfaf22" providerId="ADAL" clId="{0D3D38D2-D234-4AA1-90F6-A28985461A9F}" dt="2020-07-14T16:12:36.123" v="807" actId="20577"/>
          <ac:spMkLst>
            <pc:docMk/>
            <pc:sldMk cId="3225459139" sldId="1887"/>
            <ac:spMk id="59" creationId="{02EB8FCE-C315-4CDF-9037-3334CD2511D6}"/>
          </ac:spMkLst>
        </pc:spChg>
        <pc:spChg chg="mod">
          <ac:chgData name="Moirangthem Suresh Singh [Chillibreeze]" userId="f06758bc-9008-4d0e-8b8a-e89442bfaf22" providerId="ADAL" clId="{0D3D38D2-D234-4AA1-90F6-A28985461A9F}" dt="2020-07-14T16:12:38.346" v="810" actId="20577"/>
          <ac:spMkLst>
            <pc:docMk/>
            <pc:sldMk cId="3225459139" sldId="1887"/>
            <ac:spMk id="62" creationId="{AA515807-1B84-4ACF-9326-87CF9C78EAFB}"/>
          </ac:spMkLst>
        </pc:spChg>
        <pc:spChg chg="mod">
          <ac:chgData name="Moirangthem Suresh Singh [Chillibreeze]" userId="f06758bc-9008-4d0e-8b8a-e89442bfaf22" providerId="ADAL" clId="{0D3D38D2-D234-4AA1-90F6-A28985461A9F}" dt="2020-07-14T16:12:40.969" v="813" actId="20577"/>
          <ac:spMkLst>
            <pc:docMk/>
            <pc:sldMk cId="3225459139" sldId="1887"/>
            <ac:spMk id="66" creationId="{825D0595-115D-41FA-808C-4B6709E7B9EB}"/>
          </ac:spMkLst>
        </pc:spChg>
        <pc:spChg chg="mod">
          <ac:chgData name="Moirangthem Suresh Singh [Chillibreeze]" userId="f06758bc-9008-4d0e-8b8a-e89442bfaf22" providerId="ADAL" clId="{0D3D38D2-D234-4AA1-90F6-A28985461A9F}" dt="2020-07-14T16:12:43.797" v="816" actId="20577"/>
          <ac:spMkLst>
            <pc:docMk/>
            <pc:sldMk cId="3225459139" sldId="1887"/>
            <ac:spMk id="69" creationId="{04D5EAE2-4D1C-4F48-83E5-E5DD5E0C3794}"/>
          </ac:spMkLst>
        </pc:spChg>
        <pc:cxnChg chg="mod">
          <ac:chgData name="Moirangthem Suresh Singh [Chillibreeze]" userId="f06758bc-9008-4d0e-8b8a-e89442bfaf22" providerId="ADAL" clId="{0D3D38D2-D234-4AA1-90F6-A28985461A9F}" dt="2020-07-14T11:24:16.812" v="757" actId="1037"/>
          <ac:cxnSpMkLst>
            <pc:docMk/>
            <pc:sldMk cId="3225459139" sldId="1887"/>
            <ac:cxnSpMk id="57" creationId="{422DB022-D6E7-4C15-A6D7-4194851D76E9}"/>
          </ac:cxnSpMkLst>
        </pc:cxnChg>
        <pc:cxnChg chg="mod">
          <ac:chgData name="Moirangthem Suresh Singh [Chillibreeze]" userId="f06758bc-9008-4d0e-8b8a-e89442bfaf22" providerId="ADAL" clId="{0D3D38D2-D234-4AA1-90F6-A28985461A9F}" dt="2020-07-14T11:24:16.812" v="757" actId="1037"/>
          <ac:cxnSpMkLst>
            <pc:docMk/>
            <pc:sldMk cId="3225459139" sldId="1887"/>
            <ac:cxnSpMk id="60" creationId="{4BE09C81-8C2B-4F69-99C9-5177E51A4793}"/>
          </ac:cxnSpMkLst>
        </pc:cxnChg>
        <pc:cxnChg chg="mod">
          <ac:chgData name="Moirangthem Suresh Singh [Chillibreeze]" userId="f06758bc-9008-4d0e-8b8a-e89442bfaf22" providerId="ADAL" clId="{0D3D38D2-D234-4AA1-90F6-A28985461A9F}" dt="2020-07-14T11:24:16.812" v="757" actId="1037"/>
          <ac:cxnSpMkLst>
            <pc:docMk/>
            <pc:sldMk cId="3225459139" sldId="1887"/>
            <ac:cxnSpMk id="63" creationId="{CC840FDA-ECDF-47DD-8BC3-DF1F6668AB50}"/>
          </ac:cxnSpMkLst>
        </pc:cxnChg>
        <pc:cxnChg chg="mod">
          <ac:chgData name="Moirangthem Suresh Singh [Chillibreeze]" userId="f06758bc-9008-4d0e-8b8a-e89442bfaf22" providerId="ADAL" clId="{0D3D38D2-D234-4AA1-90F6-A28985461A9F}" dt="2020-07-14T11:24:16.812" v="757" actId="1037"/>
          <ac:cxnSpMkLst>
            <pc:docMk/>
            <pc:sldMk cId="3225459139" sldId="1887"/>
            <ac:cxnSpMk id="67" creationId="{2DC04C2A-4A42-4B16-A6A0-57694930E747}"/>
          </ac:cxnSpMkLst>
        </pc:cxnChg>
      </pc:sldChg>
      <pc:sldChg chg="addSp delSp modSp add mod">
        <pc:chgData name="Moirangthem Suresh Singh [Chillibreeze]" userId="f06758bc-9008-4d0e-8b8a-e89442bfaf22" providerId="ADAL" clId="{0D3D38D2-D234-4AA1-90F6-A28985461A9F}" dt="2020-07-14T17:26:54.701" v="1106" actId="13244"/>
        <pc:sldMkLst>
          <pc:docMk/>
          <pc:sldMk cId="197664298" sldId="1888"/>
        </pc:sldMkLst>
        <pc:spChg chg="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2" creationId="{D0161B9C-B4A1-4E8B-BDD0-8D4B9DE9519A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22" creationId="{E8D9FB0F-3338-4E9D-A759-88225897DFEA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25" creationId="{FEDDB0BA-FCAB-45E4-A8EE-4ABDE3D7F72B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28" creationId="{A1DFEC86-0903-4CFF-A4BF-D7C2788CFDBA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31" creationId="{885B968F-6C98-4F57-A161-D9F90DFAE593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34" creationId="{C289E9DC-33EC-491B-A01D-BDB88FBDCFFF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36" creationId="{893A2E15-D86F-4B75-A7E7-37250ED469FD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39" creationId="{6FA14D92-968C-4495-8D1E-06BE963D8434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6:54.701" v="1106" actId="13244"/>
          <ac:spMkLst>
            <pc:docMk/>
            <pc:sldMk cId="197664298" sldId="1888"/>
            <ac:spMk id="42" creationId="{05E701A9-3C32-49C2-85B9-EEB9BEFDDD69}"/>
          </ac:spMkLst>
        </pc:spChg>
        <pc:spChg chg="add mod">
          <ac:chgData name="Moirangthem Suresh Singh [Chillibreeze]" userId="f06758bc-9008-4d0e-8b8a-e89442bfaf22" providerId="ADAL" clId="{0D3D38D2-D234-4AA1-90F6-A28985461A9F}" dt="2020-07-14T17:21:43.603" v="1033" actId="338"/>
          <ac:spMkLst>
            <pc:docMk/>
            <pc:sldMk cId="197664298" sldId="1888"/>
            <ac:spMk id="45" creationId="{DC36F8CA-ECDA-4B38-97E7-6D12907AA8D9}"/>
          </ac:spMkLst>
        </pc:spChg>
        <pc:spChg chg="add del mod">
          <ac:chgData name="Moirangthem Suresh Singh [Chillibreeze]" userId="f06758bc-9008-4d0e-8b8a-e89442bfaf22" providerId="ADAL" clId="{0D3D38D2-D234-4AA1-90F6-A28985461A9F}" dt="2020-07-14T17:00:47.784" v="853" actId="478"/>
          <ac:spMkLst>
            <pc:docMk/>
            <pc:sldMk cId="197664298" sldId="1888"/>
            <ac:spMk id="48" creationId="{AB7F1611-4C06-4BE5-88B2-4A71F733FABD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60" creationId="{98923A7C-6178-45CE-A1AB-9CCC2F84733B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63" creationId="{36822519-0968-441E-BF51-1CFC0C90DB4A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90" creationId="{B3200476-E367-4EE7-96D4-6AED2CA16EE7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92" creationId="{94801DDB-36A4-4832-87FF-6C9A927D4B73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94" creationId="{D4CBD5AE-36D9-46E5-BE05-3EB3F27F901A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96" creationId="{DB0FDB5B-A232-4EA1-B645-D4E90F5DCB77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98" creationId="{C7BD8D6A-4906-48A9-A8B4-AD05E50D6CB0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100" creationId="{77AD436C-659C-411A-BD92-E14DB22CD84E}"/>
          </ac:spMkLst>
        </pc:spChg>
        <pc:spChg chg="del">
          <ac:chgData name="Moirangthem Suresh Singh [Chillibreeze]" userId="f06758bc-9008-4d0e-8b8a-e89442bfaf22" providerId="ADAL" clId="{0D3D38D2-D234-4AA1-90F6-A28985461A9F}" dt="2020-07-14T16:59:17.248" v="819" actId="478"/>
          <ac:spMkLst>
            <pc:docMk/>
            <pc:sldMk cId="197664298" sldId="1888"/>
            <ac:spMk id="102" creationId="{CF2D13FD-FACB-4A18-959E-1A8FE3051526}"/>
          </ac:spMkLst>
        </pc:spChg>
        <pc:spChg chg="del mod">
          <ac:chgData name="Moirangthem Suresh Singh [Chillibreeze]" userId="f06758bc-9008-4d0e-8b8a-e89442bfaf22" providerId="ADAL" clId="{0D3D38D2-D234-4AA1-90F6-A28985461A9F}" dt="2020-07-14T17:15:50.205" v="933" actId="478"/>
          <ac:spMkLst>
            <pc:docMk/>
            <pc:sldMk cId="197664298" sldId="1888"/>
            <ac:spMk id="125" creationId="{41476D6B-4B83-45FE-B9BA-E9E59273420C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26" creationId="{3E235790-52A9-40EC-9A97-DE040B93300A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27" creationId="{79D1049D-A93B-451A-B944-F94AFA109C55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28" creationId="{69299D97-73C0-4D09-A7C1-6271182A972C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29" creationId="{BA9113A7-27F8-46FB-A89B-2717A22FDA43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0" creationId="{07DCA6DD-0F15-4718-B429-1FBD2FF810A6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1" creationId="{207850AD-6775-4565-B23A-E058414996B6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2" creationId="{5B715FA2-A46B-475E-BF40-1F50D49CE3C5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3" creationId="{8A40E605-ED3F-4892-BF75-C83ABF998EDE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4" creationId="{036D9F3E-2432-48CC-A602-A9F7D976FC28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5" creationId="{10BED793-0510-4D06-A92A-3C84F29BE42D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6" creationId="{E31D9CCA-81CC-4C8D-B907-8B2214F1023B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7" creationId="{D48EC1A5-8567-47F9-86EC-F560087295AD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8" creationId="{1CACD9C2-8224-4E93-AB11-5DEA7E22CCA4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39" creationId="{1066FE78-9448-4B0C-B41B-758B10FB82FF}"/>
          </ac:spMkLst>
        </pc:spChg>
        <pc:spChg chg="mod">
          <ac:chgData name="Moirangthem Suresh Singh [Chillibreeze]" userId="f06758bc-9008-4d0e-8b8a-e89442bfaf22" providerId="ADAL" clId="{0D3D38D2-D234-4AA1-90F6-A28985461A9F}" dt="2020-07-14T17:17:57.120" v="973" actId="552"/>
          <ac:spMkLst>
            <pc:docMk/>
            <pc:sldMk cId="197664298" sldId="1888"/>
            <ac:spMk id="140" creationId="{79645DA6-8F37-491E-8F50-D4824DBD1F39}"/>
          </ac:spMkLst>
        </pc:spChg>
        <pc:spChg chg="mod topLvl">
          <ac:chgData name="Moirangthem Suresh Singh [Chillibreeze]" userId="f06758bc-9008-4d0e-8b8a-e89442bfaf22" providerId="ADAL" clId="{0D3D38D2-D234-4AA1-90F6-A28985461A9F}" dt="2020-07-14T17:20:18.599" v="1013" actId="552"/>
          <ac:spMkLst>
            <pc:docMk/>
            <pc:sldMk cId="197664298" sldId="1888"/>
            <ac:spMk id="142" creationId="{5C501803-5F30-4733-9B3D-9216B1792F83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42.011" v="959" actId="478"/>
          <ac:spMkLst>
            <pc:docMk/>
            <pc:sldMk cId="197664298" sldId="1888"/>
            <ac:spMk id="143" creationId="{33E16413-5589-4533-B667-F87359EAA4B5}"/>
          </ac:spMkLst>
        </pc:spChg>
        <pc:spChg chg="mod topLvl">
          <ac:chgData name="Moirangthem Suresh Singh [Chillibreeze]" userId="f06758bc-9008-4d0e-8b8a-e89442bfaf22" providerId="ADAL" clId="{0D3D38D2-D234-4AA1-90F6-A28985461A9F}" dt="2020-07-14T17:20:18.599" v="1013" actId="552"/>
          <ac:spMkLst>
            <pc:docMk/>
            <pc:sldMk cId="197664298" sldId="1888"/>
            <ac:spMk id="144" creationId="{009FC573-E799-4DD1-A4D3-30938A2E53D8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45" creationId="{098288C4-F749-4789-B4F6-B6B1B725B666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46" creationId="{AC4A6F29-27A6-4368-9F34-AA1A0358B570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47" creationId="{CD64FA86-B31B-46CA-849F-04BB7B4D2310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48" creationId="{7F2136B3-7A52-43F3-899E-45CB9B84B11B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49" creationId="{D9ACE14C-17AE-409E-8DD4-BB9729051FC6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0" creationId="{54F69ACB-3B78-4467-A0E9-5B7CDB8401D5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1" creationId="{984E1F55-29CC-44C6-BF7D-DC382EDAA72A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2" creationId="{66BA40A7-716B-449B-8196-DD83DD4A3714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3" creationId="{CCFD0995-296D-4CAE-A3C2-6F1C81425C4B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4" creationId="{AC06BCE8-7A1F-470F-8F13-53DEF34D6100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5" creationId="{275CFCB0-CBBC-4487-952E-CBFB33C23430}"/>
          </ac:spMkLst>
        </pc:spChg>
        <pc:spChg chg="del mod topLvl">
          <ac:chgData name="Moirangthem Suresh Singh [Chillibreeze]" userId="f06758bc-9008-4d0e-8b8a-e89442bfaf22" providerId="ADAL" clId="{0D3D38D2-D234-4AA1-90F6-A28985461A9F}" dt="2020-07-14T17:16:36.317" v="954" actId="478"/>
          <ac:spMkLst>
            <pc:docMk/>
            <pc:sldMk cId="197664298" sldId="1888"/>
            <ac:spMk id="156" creationId="{4EDC4FF6-1E62-4094-B3F5-CEFAD776DBB7}"/>
          </ac:spMkLst>
        </pc:spChg>
        <pc:spChg chg="mod">
          <ac:chgData name="Moirangthem Suresh Singh [Chillibreeze]" userId="f06758bc-9008-4d0e-8b8a-e89442bfaf22" providerId="ADAL" clId="{0D3D38D2-D234-4AA1-90F6-A28985461A9F}" dt="2020-07-14T17:24:51.876" v="1096" actId="1076"/>
          <ac:spMkLst>
            <pc:docMk/>
            <pc:sldMk cId="197664298" sldId="1888"/>
            <ac:spMk id="165" creationId="{06503B71-4A04-4A6D-B611-44F700499238}"/>
          </ac:spMkLst>
        </pc:spChg>
        <pc:spChg chg="mod">
          <ac:chgData name="Moirangthem Suresh Singh [Chillibreeze]" userId="f06758bc-9008-4d0e-8b8a-e89442bfaf22" providerId="ADAL" clId="{0D3D38D2-D234-4AA1-90F6-A28985461A9F}" dt="2020-07-14T17:24:51.876" v="1096" actId="1076"/>
          <ac:spMkLst>
            <pc:docMk/>
            <pc:sldMk cId="197664298" sldId="1888"/>
            <ac:spMk id="166" creationId="{D8B836D1-EE24-4AEF-8333-18660DCD1B36}"/>
          </ac:spMkLst>
        </pc:spChg>
        <pc:spChg chg="add del">
          <ac:chgData name="Moirangthem Suresh Singh [Chillibreeze]" userId="f06758bc-9008-4d0e-8b8a-e89442bfaf22" providerId="ADAL" clId="{0D3D38D2-D234-4AA1-90F6-A28985461A9F}" dt="2020-07-14T17:20:28.925" v="1016" actId="22"/>
          <ac:spMkLst>
            <pc:docMk/>
            <pc:sldMk cId="197664298" sldId="1888"/>
            <ac:spMk id="174" creationId="{6B14044A-4688-4CA3-AAD0-5C9C48DFAE7E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79" creationId="{71356701-3F19-41F3-BA2A-88A2791A8C6D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0" creationId="{804C5324-8E4C-45A2-953B-730B46347D3E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4" creationId="{B931B8A4-E8C0-4247-90F1-3B28FA4D8DAA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5" creationId="{B5483C25-0AAF-4643-BAB4-799DBD04F097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6" creationId="{9C418794-DFA3-4E58-926C-F8A59C91FB4B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7" creationId="{FFD49457-0D6B-4532-991B-C23914545BC9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8" creationId="{3D5068F1-AF20-4F1C-AE0F-3194C81F48C7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89" creationId="{6A185E47-E1EA-48E4-A89D-9B061CDD6E97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90" creationId="{ABA3C817-6BA0-454F-93D8-D7C14AA79CD1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91" creationId="{0FCAF88C-7D36-45D9-ABD4-47AEF757A695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92" creationId="{9BA0B7A3-B659-477D-87D7-FEF9E7031667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93" creationId="{24586C22-85C7-4DF4-8B5C-0014AAD36043}"/>
          </ac:spMkLst>
        </pc:spChg>
        <pc:spChg chg="mod">
          <ac:chgData name="Moirangthem Suresh Singh [Chillibreeze]" userId="f06758bc-9008-4d0e-8b8a-e89442bfaf22" providerId="ADAL" clId="{0D3D38D2-D234-4AA1-90F6-A28985461A9F}" dt="2020-07-14T17:22:01.557" v="1042" actId="552"/>
          <ac:spMkLst>
            <pc:docMk/>
            <pc:sldMk cId="197664298" sldId="1888"/>
            <ac:spMk id="194" creationId="{25E7395E-B754-4C41-BD2A-EDBC62F0A1D2}"/>
          </ac:spMkLst>
        </pc:spChg>
        <pc:spChg chg="del mod">
          <ac:chgData name="Moirangthem Suresh Singh [Chillibreeze]" userId="f06758bc-9008-4d0e-8b8a-e89442bfaf22" providerId="ADAL" clId="{0D3D38D2-D234-4AA1-90F6-A28985461A9F}" dt="2020-07-14T17:21:45.063" v="1034" actId="478"/>
          <ac:spMkLst>
            <pc:docMk/>
            <pc:sldMk cId="197664298" sldId="1888"/>
            <ac:spMk id="195" creationId="{89987BAC-74AF-4111-AACA-D4E8AFD7CAC8}"/>
          </ac:spMkLst>
        </pc:spChg>
        <pc:spChg chg="mod">
          <ac:chgData name="Moirangthem Suresh Singh [Chillibreeze]" userId="f06758bc-9008-4d0e-8b8a-e89442bfaf22" providerId="ADAL" clId="{0D3D38D2-D234-4AA1-90F6-A28985461A9F}" dt="2020-07-14T17:24:17.965" v="1085" actId="12789"/>
          <ac:spMkLst>
            <pc:docMk/>
            <pc:sldMk cId="197664298" sldId="1888"/>
            <ac:spMk id="200" creationId="{82334484-7491-4D00-A1F3-3723103B68FA}"/>
          </ac:spMkLst>
        </pc:spChg>
        <pc:spChg chg="mod">
          <ac:chgData name="Moirangthem Suresh Singh [Chillibreeze]" userId="f06758bc-9008-4d0e-8b8a-e89442bfaf22" providerId="ADAL" clId="{0D3D38D2-D234-4AA1-90F6-A28985461A9F}" dt="2020-07-14T17:24:17.965" v="1085" actId="12789"/>
          <ac:spMkLst>
            <pc:docMk/>
            <pc:sldMk cId="197664298" sldId="1888"/>
            <ac:spMk id="201" creationId="{4262E7BC-132C-4436-8CD5-7AD7F9291E46}"/>
          </ac:spMkLst>
        </pc:spChg>
        <pc:grpChg chg="mod">
          <ac:chgData name="Moirangthem Suresh Singh [Chillibreeze]" userId="f06758bc-9008-4d0e-8b8a-e89442bfaf22" providerId="ADAL" clId="{0D3D38D2-D234-4AA1-90F6-A28985461A9F}" dt="2020-07-14T17:21:43.603" v="1033" actId="338"/>
          <ac:grpSpMkLst>
            <pc:docMk/>
            <pc:sldMk cId="197664298" sldId="1888"/>
            <ac:grpSpMk id="1" creationId="{00000000-0000-0000-0000-000000000000}"/>
          </ac:grpSpMkLst>
        </pc:grpChg>
        <pc:grpChg chg="del mod">
          <ac:chgData name="Moirangthem Suresh Singh [Chillibreeze]" userId="f06758bc-9008-4d0e-8b8a-e89442bfaf22" providerId="ADAL" clId="{0D3D38D2-D234-4AA1-90F6-A28985461A9F}" dt="2020-07-14T17:18:04.582" v="978" actId="478"/>
          <ac:grpSpMkLst>
            <pc:docMk/>
            <pc:sldMk cId="197664298" sldId="1888"/>
            <ac:grpSpMk id="124" creationId="{C76AC066-1C97-4053-AD9C-8579FBCF27E1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7:16:33.586" v="953" actId="165"/>
          <ac:grpSpMkLst>
            <pc:docMk/>
            <pc:sldMk cId="197664298" sldId="1888"/>
            <ac:grpSpMk id="141" creationId="{92D47997-EB57-443E-A074-85D36FB74864}"/>
          </ac:grpSpMkLst>
        </pc:grpChg>
        <pc:grpChg chg="add mod">
          <ac:chgData name="Moirangthem Suresh Singh [Chillibreeze]" userId="f06758bc-9008-4d0e-8b8a-e89442bfaf22" providerId="ADAL" clId="{0D3D38D2-D234-4AA1-90F6-A28985461A9F}" dt="2020-07-14T17:20:18.599" v="1013" actId="552"/>
          <ac:grpSpMkLst>
            <pc:docMk/>
            <pc:sldMk cId="197664298" sldId="1888"/>
            <ac:grpSpMk id="160" creationId="{54F4A310-A5E1-4D7D-9FD6-9A52F2A13C0E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7:24:55.087" v="1097" actId="21"/>
          <ac:grpSpMkLst>
            <pc:docMk/>
            <pc:sldMk cId="197664298" sldId="1888"/>
            <ac:grpSpMk id="164" creationId="{4C1AC837-FB3B-40E0-84C2-4060D83CA720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7:20:21.744" v="1014" actId="478"/>
          <ac:grpSpMkLst>
            <pc:docMk/>
            <pc:sldMk cId="197664298" sldId="1888"/>
            <ac:grpSpMk id="170" creationId="{15EB60B2-B09A-4844-B3D7-57425ECF1D0A}"/>
          </ac:grpSpMkLst>
        </pc:grpChg>
        <pc:grpChg chg="add mod">
          <ac:chgData name="Moirangthem Suresh Singh [Chillibreeze]" userId="f06758bc-9008-4d0e-8b8a-e89442bfaf22" providerId="ADAL" clId="{0D3D38D2-D234-4AA1-90F6-A28985461A9F}" dt="2020-07-14T17:22:01.557" v="1042" actId="552"/>
          <ac:grpSpMkLst>
            <pc:docMk/>
            <pc:sldMk cId="197664298" sldId="1888"/>
            <ac:grpSpMk id="178" creationId="{F71FBF87-D990-48BE-93BF-02D1960747CE}"/>
          </ac:grpSpMkLst>
        </pc:grpChg>
        <pc:grpChg chg="mod">
          <ac:chgData name="Moirangthem Suresh Singh [Chillibreeze]" userId="f06758bc-9008-4d0e-8b8a-e89442bfaf22" providerId="ADAL" clId="{0D3D38D2-D234-4AA1-90F6-A28985461A9F}" dt="2020-07-14T17:22:01.557" v="1042" actId="552"/>
          <ac:grpSpMkLst>
            <pc:docMk/>
            <pc:sldMk cId="197664298" sldId="1888"/>
            <ac:grpSpMk id="183" creationId="{EE1DC4F9-443A-423D-A53A-8950849C7F52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7:22:03.929" v="1043" actId="478"/>
          <ac:grpSpMkLst>
            <pc:docMk/>
            <pc:sldMk cId="197664298" sldId="1888"/>
            <ac:grpSpMk id="196" creationId="{AF87581A-7753-4715-9819-22D725D36CD2}"/>
          </ac:grpSpMkLst>
        </pc:grpChg>
        <pc:grpChg chg="add mod topLvl">
          <ac:chgData name="Moirangthem Suresh Singh [Chillibreeze]" userId="f06758bc-9008-4d0e-8b8a-e89442bfaf22" providerId="ADAL" clId="{0D3D38D2-D234-4AA1-90F6-A28985461A9F}" dt="2020-07-14T17:24:22.355" v="1086" actId="164"/>
          <ac:grpSpMkLst>
            <pc:docMk/>
            <pc:sldMk cId="197664298" sldId="1888"/>
            <ac:grpSpMk id="199" creationId="{A3971377-DFE9-4C6F-827A-EA883269788D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7:23:28.045" v="1075" actId="478"/>
          <ac:grpSpMkLst>
            <pc:docMk/>
            <pc:sldMk cId="197664298" sldId="1888"/>
            <ac:grpSpMk id="204" creationId="{9E55B226-C5F6-462B-8FFD-2C2DC5C98A5E}"/>
          </ac:grpSpMkLst>
        </pc:grpChg>
        <pc:grpChg chg="add del mod">
          <ac:chgData name="Moirangthem Suresh Singh [Chillibreeze]" userId="f06758bc-9008-4d0e-8b8a-e89442bfaf22" providerId="ADAL" clId="{0D3D38D2-D234-4AA1-90F6-A28985461A9F}" dt="2020-07-14T17:24:40.942" v="1094" actId="478"/>
          <ac:grpSpMkLst>
            <pc:docMk/>
            <pc:sldMk cId="197664298" sldId="1888"/>
            <ac:grpSpMk id="211" creationId="{AAE3F594-588D-4DD2-9AE7-08A88D4DAFB8}"/>
          </ac:grpSpMkLst>
        </pc:grpChg>
        <pc:picChg chg="add del mod">
          <ac:chgData name="Moirangthem Suresh Singh [Chillibreeze]" userId="f06758bc-9008-4d0e-8b8a-e89442bfaf22" providerId="ADAL" clId="{0D3D38D2-D234-4AA1-90F6-A28985461A9F}" dt="2020-07-14T17:20:56.774" v="1022" actId="478"/>
          <ac:picMkLst>
            <pc:docMk/>
            <pc:sldMk cId="197664298" sldId="1888"/>
            <ac:picMk id="3" creationId="{492881E5-8BED-4EC2-9E78-E6B7C4B72FA5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0:56.774" v="1022" actId="478"/>
          <ac:picMkLst>
            <pc:docMk/>
            <pc:sldMk cId="197664298" sldId="1888"/>
            <ac:picMk id="4" creationId="{6807C8E3-F52E-41A1-AA5B-D8FCE9B3936F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0:56.774" v="1022" actId="478"/>
          <ac:picMkLst>
            <pc:docMk/>
            <pc:sldMk cId="197664298" sldId="1888"/>
            <ac:picMk id="5" creationId="{96007642-79AA-4868-8990-C39EC007FEA7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8:30.114" v="987" actId="478"/>
          <ac:picMkLst>
            <pc:docMk/>
            <pc:sldMk cId="197664298" sldId="1888"/>
            <ac:picMk id="6" creationId="{11E81D84-B8BA-4BDA-821D-9F32912A58AA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2:29.403" v="1052" actId="478"/>
          <ac:picMkLst>
            <pc:docMk/>
            <pc:sldMk cId="197664298" sldId="1888"/>
            <ac:picMk id="7" creationId="{CAD2FDFA-35BE-4121-B97B-DD4723B167DA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43.079" v="1095" actId="478"/>
          <ac:picMkLst>
            <pc:docMk/>
            <pc:sldMk cId="197664298" sldId="1888"/>
            <ac:picMk id="8" creationId="{5C161BB9-CF80-4013-99D3-352BE6736261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43.079" v="1095" actId="478"/>
          <ac:picMkLst>
            <pc:docMk/>
            <pc:sldMk cId="197664298" sldId="1888"/>
            <ac:picMk id="9" creationId="{FECBF0AC-4E44-4B78-BD5B-0472C0D12DAB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3:50.240" v="1078" actId="478"/>
          <ac:picMkLst>
            <pc:docMk/>
            <pc:sldMk cId="197664298" sldId="1888"/>
            <ac:picMk id="10" creationId="{64C28214-0C5B-488C-8C47-22C244BE9B3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3:50.240" v="1078" actId="478"/>
          <ac:picMkLst>
            <pc:docMk/>
            <pc:sldMk cId="197664298" sldId="1888"/>
            <ac:picMk id="11" creationId="{1903EFE0-4A7A-4C11-9009-8C462A3E8706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12" creationId="{0F451213-14F5-49E8-9146-44FBC5FC3D76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13" creationId="{D9D225B4-EECB-4CA3-B53C-440E74E6E9C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02:45.703" v="872" actId="478"/>
          <ac:picMkLst>
            <pc:docMk/>
            <pc:sldMk cId="197664298" sldId="1888"/>
            <ac:picMk id="14" creationId="{51598C2B-818D-4EEB-924B-7A976E75A652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15" creationId="{4B83FF3F-3723-45D5-8EF2-841D6EEF10DA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6" creationId="{381C91E0-0558-4EA7-8ACE-E937C4A95B8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7" creationId="{EB36421D-4BE7-4F9A-92CC-3CBF4233BF61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8" creationId="{3FBE5857-52EF-470E-B860-BDE2AE525A33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0:56.797" v="914" actId="478"/>
          <ac:picMkLst>
            <pc:docMk/>
            <pc:sldMk cId="197664298" sldId="1888"/>
            <ac:picMk id="19" creationId="{38696FA4-0672-4D0E-B5D1-D8D48A7196A7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07:23.933" v="906" actId="478"/>
          <ac:picMkLst>
            <pc:docMk/>
            <pc:sldMk cId="197664298" sldId="1888"/>
            <ac:picMk id="20" creationId="{AB7A97CB-0C88-45CF-AAC6-07DC8B21B32D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21" creationId="{F51DEA36-CE7F-4AA3-8233-67EA81B5ED1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5:39.334" v="931" actId="338"/>
          <ac:picMkLst>
            <pc:docMk/>
            <pc:sldMk cId="197664298" sldId="1888"/>
            <ac:picMk id="24" creationId="{2ED7BD4A-2A4E-4416-B3AD-568F4F4AF80C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8:30.114" v="987" actId="478"/>
          <ac:picMkLst>
            <pc:docMk/>
            <pc:sldMk cId="197664298" sldId="1888"/>
            <ac:picMk id="27" creationId="{04CD3052-CDC8-4A13-827D-2A3E30235F73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30" creationId="{32CAEE0C-8BDE-4796-8CCA-4E97A88105A7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1:07.808" v="1029" actId="478"/>
          <ac:picMkLst>
            <pc:docMk/>
            <pc:sldMk cId="197664298" sldId="1888"/>
            <ac:picMk id="33" creationId="{24539245-D749-4736-AEB3-C1393CAE70BA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3:09.988" v="1068" actId="478"/>
          <ac:picMkLst>
            <pc:docMk/>
            <pc:sldMk cId="197664298" sldId="1888"/>
            <ac:picMk id="35" creationId="{DA0AFE80-5107-4684-A311-E77E3EE9351F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33.967" v="1091" actId="478"/>
          <ac:picMkLst>
            <pc:docMk/>
            <pc:sldMk cId="197664298" sldId="1888"/>
            <ac:picMk id="38" creationId="{7D43D968-CACC-4F0A-8E00-C4A79A7F9065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41" creationId="{E7CD3398-9298-4EA9-AF3A-647E60D6E8BD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03:40.089" v="889" actId="478"/>
          <ac:picMkLst>
            <pc:docMk/>
            <pc:sldMk cId="197664298" sldId="1888"/>
            <ac:picMk id="44" creationId="{92E490F4-9C30-4EC2-BE8B-8FB2005C61C0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00:47.784" v="853" actId="478"/>
          <ac:picMkLst>
            <pc:docMk/>
            <pc:sldMk cId="197664298" sldId="1888"/>
            <ac:picMk id="47" creationId="{06244F06-8B2A-4F68-90C5-4115B2C1B440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04:29.418" v="896" actId="478"/>
          <ac:picMkLst>
            <pc:docMk/>
            <pc:sldMk cId="197664298" sldId="1888"/>
            <ac:picMk id="50" creationId="{BCA261EA-3820-4BBD-8469-7908F233CE01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04:25.049" v="895" actId="478"/>
          <ac:picMkLst>
            <pc:docMk/>
            <pc:sldMk cId="197664298" sldId="1888"/>
            <ac:picMk id="52" creationId="{DE204D61-AFBE-4B48-B07F-3F25AF0AACD1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54" creationId="{9FEB5542-2A91-4437-83A8-5BBB050CEC80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56" creationId="{1E7D3848-DC7D-4296-B92F-7B0A8DF50C54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58" creationId="{B876B0D6-3478-49AD-A546-B6084E77B9AA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62" creationId="{EFFF0C15-224D-4034-8EDE-0274D66EA783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66" creationId="{240CF606-1C82-43FB-9FF8-5409732FC4F5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68" creationId="{84DBB21D-42FB-49F8-90A3-4409208B33AD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0" creationId="{FE02DB46-1D0D-436D-9AE2-D57D894D9171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71" creationId="{76FC3EC2-EF19-413A-9F95-ECA349FC73E9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2" creationId="{ADA4A5EA-0A65-4426-A494-5C48DB6B1385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3" creationId="{1E829770-D836-426A-9953-12D8F80F1A6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4" creationId="{C4B8EE0B-C7B4-4C5A-86A3-DBD94B70BD3F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5" creationId="{68D0AF8D-386B-424F-878D-5216DF98A78E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6" creationId="{89AFED16-479A-46B0-8713-1C65EEAD2394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7" creationId="{7DA31DC2-94ED-4CEF-8253-0977F63BE8B6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8" creationId="{0C281079-DF06-4D73-B2D1-F75D4282B6AD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79" creationId="{CA8E3ADC-8BFD-4390-9094-442FEB541B7B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80" creationId="{E5212436-DF54-48E4-BE0D-FA10A69C22C9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2:13.916" v="919" actId="478"/>
          <ac:picMkLst>
            <pc:docMk/>
            <pc:sldMk cId="197664298" sldId="1888"/>
            <ac:picMk id="82" creationId="{5477C32D-36EF-47E4-96F2-593F78F30197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83" creationId="{2AFBCB99-2119-42DC-8AFB-81E633653773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85" creationId="{7331F5C6-1993-41BC-8A63-E45D3711D270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87" creationId="{7C41BDD7-C1E6-4551-ABD2-DF8BDAE3EC73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89" creationId="{EDE8C7AF-3434-4435-88C1-DC7DD9C66087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91" creationId="{547D6B14-67FF-469B-B06B-75654B3C2C57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93" creationId="{D2C52493-BC7F-4520-AB66-D512210268D1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95" creationId="{759FD31F-6ACE-4B3D-9DF8-D85855B6896A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97" creationId="{8986B075-9578-4A74-8389-D03C41415E55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99" creationId="{5B1651C9-F4B3-412D-B2D9-005C1E4944BA}"/>
          </ac:picMkLst>
        </pc:picChg>
        <pc:picChg chg="del">
          <ac:chgData name="Moirangthem Suresh Singh [Chillibreeze]" userId="f06758bc-9008-4d0e-8b8a-e89442bfaf22" providerId="ADAL" clId="{0D3D38D2-D234-4AA1-90F6-A28985461A9F}" dt="2020-07-14T16:59:17.248" v="819" actId="478"/>
          <ac:picMkLst>
            <pc:docMk/>
            <pc:sldMk cId="197664298" sldId="1888"/>
            <ac:picMk id="101" creationId="{A99150FC-AEAF-4B25-B8EA-2F7F0F1222B9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17" creationId="{AC9F9396-CFF9-482F-99ED-F3A99155A74F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19" creationId="{E7870A0A-734D-43B3-ABC7-E1928E557820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21" creationId="{FFCF9892-1313-4F8B-A4AA-D9B0B85D0BF1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23" creationId="{6D3E18C7-AFC4-48D0-94B1-4D8E5C7E9DB7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8:16.854" v="982" actId="478"/>
          <ac:picMkLst>
            <pc:docMk/>
            <pc:sldMk cId="197664298" sldId="1888"/>
            <ac:picMk id="158" creationId="{E530D1A0-92EF-4F0F-8E44-A2B8A8A118BC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8:14.743" v="981" actId="478"/>
          <ac:picMkLst>
            <pc:docMk/>
            <pc:sldMk cId="197664298" sldId="1888"/>
            <ac:picMk id="159" creationId="{CEFEAA7C-AC8C-4A84-A9F8-7547FC2932E2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9:24.967" v="1000" actId="478"/>
          <ac:picMkLst>
            <pc:docMk/>
            <pc:sldMk cId="197664298" sldId="1888"/>
            <ac:picMk id="162" creationId="{720686D1-A280-45B6-A118-B31EEEB35BF6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19:13.125" v="996" actId="478"/>
          <ac:picMkLst>
            <pc:docMk/>
            <pc:sldMk cId="197664298" sldId="1888"/>
            <ac:picMk id="163" creationId="{EB1B26C0-7B2F-4605-A17E-84A77897D0E4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167" creationId="{7FF0D43B-8C97-4D4A-889D-CAC21C6CA41B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0:18.599" v="1013" actId="552"/>
          <ac:picMkLst>
            <pc:docMk/>
            <pc:sldMk cId="197664298" sldId="1888"/>
            <ac:picMk id="169" creationId="{98DCF6E1-E277-49B4-8FAE-5C319FC8572F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172" creationId="{56827F0D-CC7A-4E71-AB85-C86388617084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75" creationId="{9456410D-0B72-4F04-B1B7-328E443E080F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76" creationId="{A3A3D2AE-A53B-4D7A-BB03-F115263651EB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177" creationId="{A9B3E660-E6ED-4499-8337-3C1C3CB0155A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1:43.603" v="1033" actId="338"/>
          <ac:picMkLst>
            <pc:docMk/>
            <pc:sldMk cId="197664298" sldId="1888"/>
            <ac:picMk id="182" creationId="{C5F33CD2-6847-4F87-B022-2ADF344ECCDC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198" creationId="{017745C6-B203-4887-9F50-0F21631C2F47}"/>
          </ac:picMkLst>
        </pc:picChg>
        <pc:picChg chg="add del mod topLvl">
          <ac:chgData name="Moirangthem Suresh Singh [Chillibreeze]" userId="f06758bc-9008-4d0e-8b8a-e89442bfaf22" providerId="ADAL" clId="{0D3D38D2-D234-4AA1-90F6-A28985461A9F}" dt="2020-07-14T17:23:28.045" v="1075" actId="478"/>
          <ac:picMkLst>
            <pc:docMk/>
            <pc:sldMk cId="197664298" sldId="1888"/>
            <ac:picMk id="203" creationId="{8DB9A41C-2A84-4DA5-94EC-A104057744C4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206" creationId="{DE2C629A-2816-44D2-9D71-A73B87D83B9C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207" creationId="{386A9739-0877-45D2-8887-6095353B584E}"/>
          </ac:picMkLst>
        </pc:picChg>
        <pc:picChg chg="add del mod">
          <ac:chgData name="Moirangthem Suresh Singh [Chillibreeze]" userId="f06758bc-9008-4d0e-8b8a-e89442bfaf22" providerId="ADAL" clId="{0D3D38D2-D234-4AA1-90F6-A28985461A9F}" dt="2020-07-14T17:24:55.087" v="1097" actId="21"/>
          <ac:picMkLst>
            <pc:docMk/>
            <pc:sldMk cId="197664298" sldId="1888"/>
            <ac:picMk id="208" creationId="{A85E55F7-78C3-4F59-94BB-B10EB512D372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4:22.355" v="1086" actId="164"/>
          <ac:picMkLst>
            <pc:docMk/>
            <pc:sldMk cId="197664298" sldId="1888"/>
            <ac:picMk id="210" creationId="{A1DCE45A-5728-4D67-B5B6-4CCFE069BDA5}"/>
          </ac:picMkLst>
        </pc:picChg>
        <pc:picChg chg="add mod">
          <ac:chgData name="Moirangthem Suresh Singh [Chillibreeze]" userId="f06758bc-9008-4d0e-8b8a-e89442bfaf22" providerId="ADAL" clId="{0D3D38D2-D234-4AA1-90F6-A28985461A9F}" dt="2020-07-14T17:26:54.701" v="1106" actId="13244"/>
          <ac:picMkLst>
            <pc:docMk/>
            <pc:sldMk cId="197664298" sldId="1888"/>
            <ac:picMk id="213" creationId="{CA10B922-F963-4A52-A3FC-ECA8AD33E60C}"/>
          </ac:picMkLst>
        </pc:pic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23" creationId="{8A00AE6B-C177-4BDB-B7FC-B82EE17158EA}"/>
          </ac:cxnSpMkLst>
        </pc:cxn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26" creationId="{0153EABA-4CA9-48E0-BAA2-2053BC42C9D6}"/>
          </ac:cxnSpMkLst>
        </pc:cxn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29" creationId="{A7D71735-1BD5-4681-A587-E643A86BF026}"/>
          </ac:cxnSpMkLst>
        </pc:cxn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32" creationId="{4CCCC6E7-6F71-41E9-872F-D35572398392}"/>
          </ac:cxnSpMkLst>
        </pc:cxn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37" creationId="{5E0603F8-1069-46CA-B29A-1BBB776AECFC}"/>
          </ac:cxnSpMkLst>
        </pc:cxn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40" creationId="{E481F9ED-3394-43A1-8E56-5C607A7C3973}"/>
          </ac:cxnSpMkLst>
        </pc:cxnChg>
        <pc:cxnChg chg="add mod">
          <ac:chgData name="Moirangthem Suresh Singh [Chillibreeze]" userId="f06758bc-9008-4d0e-8b8a-e89442bfaf22" providerId="ADAL" clId="{0D3D38D2-D234-4AA1-90F6-A28985461A9F}" dt="2020-07-14T17:26:54.701" v="1106" actId="13244"/>
          <ac:cxnSpMkLst>
            <pc:docMk/>
            <pc:sldMk cId="197664298" sldId="1888"/>
            <ac:cxnSpMk id="43" creationId="{3FA3B912-5D82-4713-8133-9227AD2BED9C}"/>
          </ac:cxnSpMkLst>
        </pc:cxnChg>
        <pc:cxnChg chg="add del mod">
          <ac:chgData name="Moirangthem Suresh Singh [Chillibreeze]" userId="f06758bc-9008-4d0e-8b8a-e89442bfaf22" providerId="ADAL" clId="{0D3D38D2-D234-4AA1-90F6-A28985461A9F}" dt="2020-07-14T17:00:47.784" v="853" actId="478"/>
          <ac:cxnSpMkLst>
            <pc:docMk/>
            <pc:sldMk cId="197664298" sldId="1888"/>
            <ac:cxnSpMk id="46" creationId="{F92F60DC-A341-4547-B5B8-C5B04BC0CFB7}"/>
          </ac:cxnSpMkLst>
        </pc:cxnChg>
      </pc:sldChg>
    </pc:docChg>
  </pc:docChgLst>
  <pc:docChgLst>
    <pc:chgData name="Banisha Rynjah [Chillibreeze]" userId="661f8fbd-f985-4a9b-ba91-9d63a69eeb98" providerId="ADAL" clId="{7DE21B9C-FE54-4E33-ACB9-2F4202047227}"/>
    <pc:docChg chg="undo custSel addSld delSld modSld modSection">
      <pc:chgData name="Banisha Rynjah [Chillibreeze]" userId="661f8fbd-f985-4a9b-ba91-9d63a69eeb98" providerId="ADAL" clId="{7DE21B9C-FE54-4E33-ACB9-2F4202047227}" dt="2020-07-11T03:55:51.348" v="2778" actId="164"/>
      <pc:docMkLst>
        <pc:docMk/>
      </pc:docMkLst>
      <pc:sldChg chg="addSp delSp modSp mod modClrScheme chgLayout">
        <pc:chgData name="Banisha Rynjah [Chillibreeze]" userId="661f8fbd-f985-4a9b-ba91-9d63a69eeb98" providerId="ADAL" clId="{7DE21B9C-FE54-4E33-ACB9-2F4202047227}" dt="2020-07-10T17:00:39.754" v="208" actId="12789"/>
        <pc:sldMkLst>
          <pc:docMk/>
          <pc:sldMk cId="1509115643" sldId="1481"/>
        </pc:sldMkLst>
        <pc:spChg chg="mod ord">
          <ac:chgData name="Banisha Rynjah [Chillibreeze]" userId="661f8fbd-f985-4a9b-ba91-9d63a69eeb98" providerId="ADAL" clId="{7DE21B9C-FE54-4E33-ACB9-2F4202047227}" dt="2020-07-10T17:00:23.302" v="199"/>
          <ac:spMkLst>
            <pc:docMk/>
            <pc:sldMk cId="1509115643" sldId="1481"/>
            <ac:spMk id="2" creationId="{544A83E9-9D3F-4D27-92C5-3271240ED3D2}"/>
          </ac:spMkLst>
        </pc:spChg>
        <pc:spChg chg="del">
          <ac:chgData name="Banisha Rynjah [Chillibreeze]" userId="661f8fbd-f985-4a9b-ba91-9d63a69eeb98" providerId="ADAL" clId="{7DE21B9C-FE54-4E33-ACB9-2F4202047227}" dt="2020-07-10T17:00:05.006" v="195" actId="478"/>
          <ac:spMkLst>
            <pc:docMk/>
            <pc:sldMk cId="1509115643" sldId="1481"/>
            <ac:spMk id="3" creationId="{9D016427-F6FC-42F3-AD3D-68976E8BFE02}"/>
          </ac:spMkLst>
        </pc:spChg>
        <pc:spChg chg="add del mod ord">
          <ac:chgData name="Banisha Rynjah [Chillibreeze]" userId="661f8fbd-f985-4a9b-ba91-9d63a69eeb98" providerId="ADAL" clId="{7DE21B9C-FE54-4E33-ACB9-2F4202047227}" dt="2020-07-10T17:00:23.302" v="199"/>
          <ac:spMkLst>
            <pc:docMk/>
            <pc:sldMk cId="1509115643" sldId="1481"/>
            <ac:spMk id="5" creationId="{795EA8F6-34F3-45FB-8236-54C9017A3DBD}"/>
          </ac:spMkLst>
        </pc:spChg>
        <pc:spChg chg="add del mod">
          <ac:chgData name="Banisha Rynjah [Chillibreeze]" userId="661f8fbd-f985-4a9b-ba91-9d63a69eeb98" providerId="ADAL" clId="{7DE21B9C-FE54-4E33-ACB9-2F4202047227}" dt="2020-07-10T17:00:23.302" v="199"/>
          <ac:spMkLst>
            <pc:docMk/>
            <pc:sldMk cId="1509115643" sldId="1481"/>
            <ac:spMk id="6" creationId="{F3680288-9682-4AF8-AEC3-36326B9FFA44}"/>
          </ac:spMkLst>
        </pc:spChg>
        <pc:spChg chg="add del mod">
          <ac:chgData name="Banisha Rynjah [Chillibreeze]" userId="661f8fbd-f985-4a9b-ba91-9d63a69eeb98" providerId="ADAL" clId="{7DE21B9C-FE54-4E33-ACB9-2F4202047227}" dt="2020-07-10T17:00:33.562" v="201" actId="478"/>
          <ac:spMkLst>
            <pc:docMk/>
            <pc:sldMk cId="1509115643" sldId="1481"/>
            <ac:spMk id="7" creationId="{113253BB-B7D3-4505-BE6C-F5080D651C1D}"/>
          </ac:spMkLst>
        </pc:spChg>
        <pc:spChg chg="add mod">
          <ac:chgData name="Banisha Rynjah [Chillibreeze]" userId="661f8fbd-f985-4a9b-ba91-9d63a69eeb98" providerId="ADAL" clId="{7DE21B9C-FE54-4E33-ACB9-2F4202047227}" dt="2020-07-10T17:00:39.754" v="208" actId="12789"/>
          <ac:spMkLst>
            <pc:docMk/>
            <pc:sldMk cId="1509115643" sldId="1481"/>
            <ac:spMk id="10" creationId="{BB0A422E-FBAA-492B-9E73-BF72C096D695}"/>
          </ac:spMkLst>
        </pc:spChg>
        <pc:spChg chg="del">
          <ac:chgData name="Banisha Rynjah [Chillibreeze]" userId="661f8fbd-f985-4a9b-ba91-9d63a69eeb98" providerId="ADAL" clId="{7DE21B9C-FE54-4E33-ACB9-2F4202047227}" dt="2020-07-10T17:00:09.841" v="197" actId="478"/>
          <ac:spMkLst>
            <pc:docMk/>
            <pc:sldMk cId="1509115643" sldId="1481"/>
            <ac:spMk id="15" creationId="{886669F1-A5E1-40E4-97D2-EEBAD1FCEEE4}"/>
          </ac:spMkLst>
        </pc:spChg>
        <pc:picChg chg="del">
          <ac:chgData name="Banisha Rynjah [Chillibreeze]" userId="661f8fbd-f985-4a9b-ba91-9d63a69eeb98" providerId="ADAL" clId="{7DE21B9C-FE54-4E33-ACB9-2F4202047227}" dt="2020-07-10T17:00:05.939" v="196" actId="478"/>
          <ac:picMkLst>
            <pc:docMk/>
            <pc:sldMk cId="1509115643" sldId="1481"/>
            <ac:picMk id="14" creationId="{FD52BB41-68F3-48E5-AB2B-CEE4C95A5AF7}"/>
          </ac:picMkLst>
        </pc:picChg>
      </pc:sldChg>
      <pc:sldChg chg="modSp del mod">
        <pc:chgData name="Banisha Rynjah [Chillibreeze]" userId="661f8fbd-f985-4a9b-ba91-9d63a69eeb98" providerId="ADAL" clId="{7DE21B9C-FE54-4E33-ACB9-2F4202047227}" dt="2020-07-10T16:58:40.969" v="175" actId="47"/>
        <pc:sldMkLst>
          <pc:docMk/>
          <pc:sldMk cId="330897581" sldId="1483"/>
        </pc:sldMkLst>
        <pc:spChg chg="mod">
          <ac:chgData name="Banisha Rynjah [Chillibreeze]" userId="661f8fbd-f985-4a9b-ba91-9d63a69eeb98" providerId="ADAL" clId="{7DE21B9C-FE54-4E33-ACB9-2F4202047227}" dt="2020-07-10T16:58:39.458" v="174" actId="21"/>
          <ac:spMkLst>
            <pc:docMk/>
            <pc:sldMk cId="330897581" sldId="1483"/>
            <ac:spMk id="2" creationId="{544A83E9-9D3F-4D27-92C5-3271240ED3D2}"/>
          </ac:spMkLst>
        </pc:spChg>
      </pc:sldChg>
      <pc:sldChg chg="addSp delSp modSp mod modClrScheme chgLayout">
        <pc:chgData name="Banisha Rynjah [Chillibreeze]" userId="661f8fbd-f985-4a9b-ba91-9d63a69eeb98" providerId="ADAL" clId="{7DE21B9C-FE54-4E33-ACB9-2F4202047227}" dt="2020-07-10T17:22:49.573" v="635" actId="478"/>
        <pc:sldMkLst>
          <pc:docMk/>
          <pc:sldMk cId="3547663017" sldId="1486"/>
        </pc:sldMkLst>
        <pc:spChg chg="mod ord">
          <ac:chgData name="Banisha Rynjah [Chillibreeze]" userId="661f8fbd-f985-4a9b-ba91-9d63a69eeb98" providerId="ADAL" clId="{7DE21B9C-FE54-4E33-ACB9-2F4202047227}" dt="2020-07-10T17:22:46.300" v="634"/>
          <ac:spMkLst>
            <pc:docMk/>
            <pc:sldMk cId="3547663017" sldId="1486"/>
            <ac:spMk id="2" creationId="{544A83E9-9D3F-4D27-92C5-3271240ED3D2}"/>
          </ac:spMkLst>
        </pc:spChg>
        <pc:spChg chg="add del mod ord">
          <ac:chgData name="Banisha Rynjah [Chillibreeze]" userId="661f8fbd-f985-4a9b-ba91-9d63a69eeb98" providerId="ADAL" clId="{7DE21B9C-FE54-4E33-ACB9-2F4202047227}" dt="2020-07-10T17:22:42.556" v="632" actId="478"/>
          <ac:spMkLst>
            <pc:docMk/>
            <pc:sldMk cId="3547663017" sldId="1486"/>
            <ac:spMk id="3" creationId="{9304951B-084C-4AD5-B0B2-89A2871B486C}"/>
          </ac:spMkLst>
        </pc:spChg>
        <pc:spChg chg="add del mod">
          <ac:chgData name="Banisha Rynjah [Chillibreeze]" userId="661f8fbd-f985-4a9b-ba91-9d63a69eeb98" providerId="ADAL" clId="{7DE21B9C-FE54-4E33-ACB9-2F4202047227}" dt="2020-07-10T17:22:46.300" v="634"/>
          <ac:spMkLst>
            <pc:docMk/>
            <pc:sldMk cId="3547663017" sldId="1486"/>
            <ac:spMk id="4" creationId="{0A5FBD76-A105-4CB5-A938-5886D360C7D9}"/>
          </ac:spMkLst>
        </pc:spChg>
        <pc:spChg chg="add del mod">
          <ac:chgData name="Banisha Rynjah [Chillibreeze]" userId="661f8fbd-f985-4a9b-ba91-9d63a69eeb98" providerId="ADAL" clId="{7DE21B9C-FE54-4E33-ACB9-2F4202047227}" dt="2020-07-10T17:22:49.573" v="635" actId="478"/>
          <ac:spMkLst>
            <pc:docMk/>
            <pc:sldMk cId="3547663017" sldId="1486"/>
            <ac:spMk id="5" creationId="{1B0BAF6E-DC1A-4DA2-B0CA-9463D71078C7}"/>
          </ac:spMkLst>
        </pc:spChg>
        <pc:spChg chg="del">
          <ac:chgData name="Banisha Rynjah [Chillibreeze]" userId="661f8fbd-f985-4a9b-ba91-9d63a69eeb98" providerId="ADAL" clId="{7DE21B9C-FE54-4E33-ACB9-2F4202047227}" dt="2020-07-10T17:22:44.382" v="633" actId="478"/>
          <ac:spMkLst>
            <pc:docMk/>
            <pc:sldMk cId="3547663017" sldId="1486"/>
            <ac:spMk id="15" creationId="{387E7073-2AC8-429D-8368-0A80587390CD}"/>
          </ac:spMkLst>
        </pc:spChg>
        <pc:picChg chg="del">
          <ac:chgData name="Banisha Rynjah [Chillibreeze]" userId="661f8fbd-f985-4a9b-ba91-9d63a69eeb98" providerId="ADAL" clId="{7DE21B9C-FE54-4E33-ACB9-2F4202047227}" dt="2020-07-10T17:22:40.729" v="631" actId="478"/>
          <ac:picMkLst>
            <pc:docMk/>
            <pc:sldMk cId="3547663017" sldId="1486"/>
            <ac:picMk id="14" creationId="{2FC94755-A274-484B-9B32-902C8EDC36B8}"/>
          </ac:picMkLst>
        </pc:picChg>
      </pc:sldChg>
      <pc:sldChg chg="addSp delSp modSp mod chgLayout">
        <pc:chgData name="Banisha Rynjah [Chillibreeze]" userId="661f8fbd-f985-4a9b-ba91-9d63a69eeb98" providerId="ADAL" clId="{7DE21B9C-FE54-4E33-ACB9-2F4202047227}" dt="2020-07-11T03:47:44.007" v="2685" actId="1036"/>
        <pc:sldMkLst>
          <pc:docMk/>
          <pc:sldMk cId="3799977868" sldId="1488"/>
        </pc:sldMkLst>
        <pc:spChg chg="mod ord">
          <ac:chgData name="Banisha Rynjah [Chillibreeze]" userId="661f8fbd-f985-4a9b-ba91-9d63a69eeb98" providerId="ADAL" clId="{7DE21B9C-FE54-4E33-ACB9-2F4202047227}" dt="2020-07-10T17:12:16.365" v="531" actId="700"/>
          <ac:spMkLst>
            <pc:docMk/>
            <pc:sldMk cId="3799977868" sldId="1488"/>
            <ac:spMk id="2" creationId="{7160F331-5127-46DC-9F55-2F3BE39D9830}"/>
          </ac:spMkLst>
        </pc:spChg>
        <pc:spChg chg="mod ord">
          <ac:chgData name="Banisha Rynjah [Chillibreeze]" userId="661f8fbd-f985-4a9b-ba91-9d63a69eeb98" providerId="ADAL" clId="{7DE21B9C-FE54-4E33-ACB9-2F4202047227}" dt="2020-07-11T03:47:44.007" v="2685" actId="1036"/>
          <ac:spMkLst>
            <pc:docMk/>
            <pc:sldMk cId="3799977868" sldId="1488"/>
            <ac:spMk id="3" creationId="{B0C4159F-9DD9-4B78-8247-122F7571B461}"/>
          </ac:spMkLst>
        </pc:spChg>
        <pc:spChg chg="add del mod">
          <ac:chgData name="Banisha Rynjah [Chillibreeze]" userId="661f8fbd-f985-4a9b-ba91-9d63a69eeb98" providerId="ADAL" clId="{7DE21B9C-FE54-4E33-ACB9-2F4202047227}" dt="2020-07-10T17:13:16.131" v="544" actId="478"/>
          <ac:spMkLst>
            <pc:docMk/>
            <pc:sldMk cId="3799977868" sldId="1488"/>
            <ac:spMk id="4" creationId="{EE0552B0-D8CD-4230-974B-C472C9DA94FC}"/>
          </ac:spMkLst>
        </pc:spChg>
        <pc:spChg chg="add mod">
          <ac:chgData name="Banisha Rynjah [Chillibreeze]" userId="661f8fbd-f985-4a9b-ba91-9d63a69eeb98" providerId="ADAL" clId="{7DE21B9C-FE54-4E33-ACB9-2F4202047227}" dt="2020-07-10T17:21:13.539" v="615" actId="3064"/>
          <ac:spMkLst>
            <pc:docMk/>
            <pc:sldMk cId="3799977868" sldId="1488"/>
            <ac:spMk id="9" creationId="{E3024EB5-AB9C-4A63-872B-6EB3FA13285D}"/>
          </ac:spMkLst>
        </pc:spChg>
        <pc:graphicFrameChg chg="add mod modGraphic">
          <ac:chgData name="Banisha Rynjah [Chillibreeze]" userId="661f8fbd-f985-4a9b-ba91-9d63a69eeb98" providerId="ADAL" clId="{7DE21B9C-FE54-4E33-ACB9-2F4202047227}" dt="2020-07-10T17:22:06.397" v="629" actId="3064"/>
          <ac:graphicFrameMkLst>
            <pc:docMk/>
            <pc:sldMk cId="3799977868" sldId="1488"/>
            <ac:graphicFrameMk id="5" creationId="{E75EE5D8-A1D7-4525-9190-F6105EEADCB4}"/>
          </ac:graphicFrameMkLst>
        </pc:graphicFrameChg>
        <pc:graphicFrameChg chg="del mod modGraphic">
          <ac:chgData name="Banisha Rynjah [Chillibreeze]" userId="661f8fbd-f985-4a9b-ba91-9d63a69eeb98" providerId="ADAL" clId="{7DE21B9C-FE54-4E33-ACB9-2F4202047227}" dt="2020-07-10T17:16:52.355" v="574" actId="478"/>
          <ac:graphicFrameMkLst>
            <pc:docMk/>
            <pc:sldMk cId="3799977868" sldId="1488"/>
            <ac:graphicFrameMk id="6" creationId="{84D60DBC-C8D0-4911-BFD3-D2B91239EBA0}"/>
          </ac:graphicFrameMkLst>
        </pc:graphicFrameChg>
      </pc:sldChg>
      <pc:sldChg chg="addSp delSp modSp mod chgLayout">
        <pc:chgData name="Banisha Rynjah [Chillibreeze]" userId="661f8fbd-f985-4a9b-ba91-9d63a69eeb98" providerId="ADAL" clId="{7DE21B9C-FE54-4E33-ACB9-2F4202047227}" dt="2020-07-11T03:47:07.884" v="2671" actId="12788"/>
        <pc:sldMkLst>
          <pc:docMk/>
          <pc:sldMk cId="825610705" sldId="1489"/>
        </pc:sldMkLst>
        <pc:spChg chg="mod ord">
          <ac:chgData name="Banisha Rynjah [Chillibreeze]" userId="661f8fbd-f985-4a9b-ba91-9d63a69eeb98" providerId="ADAL" clId="{7DE21B9C-FE54-4E33-ACB9-2F4202047227}" dt="2020-07-10T16:48:33.599" v="1"/>
          <ac:spMkLst>
            <pc:docMk/>
            <pc:sldMk cId="825610705" sldId="1489"/>
            <ac:spMk id="2" creationId="{0E5C9930-FCB5-44F2-967C-A091309FD299}"/>
          </ac:spMkLst>
        </pc:spChg>
        <pc:spChg chg="del mod ord">
          <ac:chgData name="Banisha Rynjah [Chillibreeze]" userId="661f8fbd-f985-4a9b-ba91-9d63a69eeb98" providerId="ADAL" clId="{7DE21B9C-FE54-4E33-ACB9-2F4202047227}" dt="2020-07-10T16:54:24.868" v="165" actId="478"/>
          <ac:spMkLst>
            <pc:docMk/>
            <pc:sldMk cId="825610705" sldId="1489"/>
            <ac:spMk id="3" creationId="{9BA95B12-CA50-4581-A227-379C1D47AD39}"/>
          </ac:spMkLst>
        </pc:spChg>
        <pc:spChg chg="add del mod">
          <ac:chgData name="Banisha Rynjah [Chillibreeze]" userId="661f8fbd-f985-4a9b-ba91-9d63a69eeb98" providerId="ADAL" clId="{7DE21B9C-FE54-4E33-ACB9-2F4202047227}" dt="2020-07-10T16:48:33.599" v="1"/>
          <ac:spMkLst>
            <pc:docMk/>
            <pc:sldMk cId="825610705" sldId="1489"/>
            <ac:spMk id="4" creationId="{82DE9B56-2C23-434C-B2DE-DA056DA61862}"/>
          </ac:spMkLst>
        </pc:spChg>
        <pc:spChg chg="mod">
          <ac:chgData name="Banisha Rynjah [Chillibreeze]" userId="661f8fbd-f985-4a9b-ba91-9d63a69eeb98" providerId="ADAL" clId="{7DE21B9C-FE54-4E33-ACB9-2F4202047227}" dt="2020-07-10T16:48:52.603" v="3"/>
          <ac:spMkLst>
            <pc:docMk/>
            <pc:sldMk cId="825610705" sldId="1489"/>
            <ac:spMk id="6" creationId="{EFE1F4FE-C468-4EA8-8CDD-64F8238105B6}"/>
          </ac:spMkLst>
        </pc:spChg>
        <pc:spChg chg="mod">
          <ac:chgData name="Banisha Rynjah [Chillibreeze]" userId="661f8fbd-f985-4a9b-ba91-9d63a69eeb98" providerId="ADAL" clId="{7DE21B9C-FE54-4E33-ACB9-2F4202047227}" dt="2020-07-10T16:48:52.603" v="3"/>
          <ac:spMkLst>
            <pc:docMk/>
            <pc:sldMk cId="825610705" sldId="1489"/>
            <ac:spMk id="7" creationId="{65954EA4-4B68-45D5-B806-7FCDA0F13D3F}"/>
          </ac:spMkLst>
        </pc:spChg>
        <pc:spChg chg="mod">
          <ac:chgData name="Banisha Rynjah [Chillibreeze]" userId="661f8fbd-f985-4a9b-ba91-9d63a69eeb98" providerId="ADAL" clId="{7DE21B9C-FE54-4E33-ACB9-2F4202047227}" dt="2020-07-10T16:48:54.637" v="4" actId="571"/>
          <ac:spMkLst>
            <pc:docMk/>
            <pc:sldMk cId="825610705" sldId="1489"/>
            <ac:spMk id="9" creationId="{1E3AB712-6864-45C5-B74A-EEE8D9C08FD8}"/>
          </ac:spMkLst>
        </pc:spChg>
        <pc:spChg chg="mod">
          <ac:chgData name="Banisha Rynjah [Chillibreeze]" userId="661f8fbd-f985-4a9b-ba91-9d63a69eeb98" providerId="ADAL" clId="{7DE21B9C-FE54-4E33-ACB9-2F4202047227}" dt="2020-07-10T16:48:54.637" v="4" actId="571"/>
          <ac:spMkLst>
            <pc:docMk/>
            <pc:sldMk cId="825610705" sldId="1489"/>
            <ac:spMk id="10" creationId="{581C1355-9D5E-43C6-93CA-7E25D42A9158}"/>
          </ac:spMkLst>
        </pc:spChg>
        <pc:spChg chg="mod">
          <ac:chgData name="Banisha Rynjah [Chillibreeze]" userId="661f8fbd-f985-4a9b-ba91-9d63a69eeb98" providerId="ADAL" clId="{7DE21B9C-FE54-4E33-ACB9-2F4202047227}" dt="2020-07-10T16:48:55.989" v="5" actId="571"/>
          <ac:spMkLst>
            <pc:docMk/>
            <pc:sldMk cId="825610705" sldId="1489"/>
            <ac:spMk id="12" creationId="{3AA133B8-587B-44C0-B804-60AFCEB43210}"/>
          </ac:spMkLst>
        </pc:spChg>
        <pc:spChg chg="mod">
          <ac:chgData name="Banisha Rynjah [Chillibreeze]" userId="661f8fbd-f985-4a9b-ba91-9d63a69eeb98" providerId="ADAL" clId="{7DE21B9C-FE54-4E33-ACB9-2F4202047227}" dt="2020-07-10T16:48:55.989" v="5" actId="571"/>
          <ac:spMkLst>
            <pc:docMk/>
            <pc:sldMk cId="825610705" sldId="1489"/>
            <ac:spMk id="13" creationId="{307D0612-0B50-470A-B5B1-E9C43348CBE3}"/>
          </ac:spMkLst>
        </pc:spChg>
        <pc:spChg chg="add mod">
          <ac:chgData name="Banisha Rynjah [Chillibreeze]" userId="661f8fbd-f985-4a9b-ba91-9d63a69eeb98" providerId="ADAL" clId="{7DE21B9C-FE54-4E33-ACB9-2F4202047227}" dt="2020-07-10T16:56:56.633" v="166" actId="404"/>
          <ac:spMkLst>
            <pc:docMk/>
            <pc:sldMk cId="825610705" sldId="1489"/>
            <ac:spMk id="14" creationId="{88A58A40-C268-44FC-ABFE-A0A53D777A68}"/>
          </ac:spMkLst>
        </pc:spChg>
        <pc:spChg chg="add mod">
          <ac:chgData name="Banisha Rynjah [Chillibreeze]" userId="661f8fbd-f985-4a9b-ba91-9d63a69eeb98" providerId="ADAL" clId="{7DE21B9C-FE54-4E33-ACB9-2F4202047227}" dt="2020-07-10T16:56:56.633" v="166" actId="404"/>
          <ac:spMkLst>
            <pc:docMk/>
            <pc:sldMk cId="825610705" sldId="1489"/>
            <ac:spMk id="15" creationId="{0CA8E893-B6A0-4D69-9A98-0D15CA82136D}"/>
          </ac:spMkLst>
        </pc:spChg>
        <pc:spChg chg="add mod">
          <ac:chgData name="Banisha Rynjah [Chillibreeze]" userId="661f8fbd-f985-4a9b-ba91-9d63a69eeb98" providerId="ADAL" clId="{7DE21B9C-FE54-4E33-ACB9-2F4202047227}" dt="2020-07-10T16:57:26.541" v="172" actId="20577"/>
          <ac:spMkLst>
            <pc:docMk/>
            <pc:sldMk cId="825610705" sldId="1489"/>
            <ac:spMk id="16" creationId="{F103499D-52D2-4C08-8682-07047594A14A}"/>
          </ac:spMkLst>
        </pc:spChg>
        <pc:spChg chg="add mod">
          <ac:chgData name="Banisha Rynjah [Chillibreeze]" userId="661f8fbd-f985-4a9b-ba91-9d63a69eeb98" providerId="ADAL" clId="{7DE21B9C-FE54-4E33-ACB9-2F4202047227}" dt="2020-07-10T17:11:37.732" v="529" actId="1035"/>
          <ac:spMkLst>
            <pc:docMk/>
            <pc:sldMk cId="825610705" sldId="1489"/>
            <ac:spMk id="17" creationId="{AEDE4EA6-F2F6-43D3-B969-50A392879C1B}"/>
          </ac:spMkLst>
        </pc:spChg>
        <pc:grpChg chg="add mod">
          <ac:chgData name="Banisha Rynjah [Chillibreeze]" userId="661f8fbd-f985-4a9b-ba91-9d63a69eeb98" providerId="ADAL" clId="{7DE21B9C-FE54-4E33-ACB9-2F4202047227}" dt="2020-07-11T03:47:07.884" v="2671" actId="12788"/>
          <ac:grpSpMkLst>
            <pc:docMk/>
            <pc:sldMk cId="825610705" sldId="1489"/>
            <ac:grpSpMk id="5" creationId="{AFEA1472-AA13-44D0-AF2A-762B7D8F49E2}"/>
          </ac:grpSpMkLst>
        </pc:grpChg>
        <pc:grpChg chg="add mod">
          <ac:chgData name="Banisha Rynjah [Chillibreeze]" userId="661f8fbd-f985-4a9b-ba91-9d63a69eeb98" providerId="ADAL" clId="{7DE21B9C-FE54-4E33-ACB9-2F4202047227}" dt="2020-07-10T16:54:12.367" v="163" actId="554"/>
          <ac:grpSpMkLst>
            <pc:docMk/>
            <pc:sldMk cId="825610705" sldId="1489"/>
            <ac:grpSpMk id="8" creationId="{67670B4F-F8CE-48DC-A51A-B8D873B0CBB7}"/>
          </ac:grpSpMkLst>
        </pc:grpChg>
        <pc:grpChg chg="add mod">
          <ac:chgData name="Banisha Rynjah [Chillibreeze]" userId="661f8fbd-f985-4a9b-ba91-9d63a69eeb98" providerId="ADAL" clId="{7DE21B9C-FE54-4E33-ACB9-2F4202047227}" dt="2020-07-11T03:46:35.044" v="2667" actId="12788"/>
          <ac:grpSpMkLst>
            <pc:docMk/>
            <pc:sldMk cId="825610705" sldId="1489"/>
            <ac:grpSpMk id="11" creationId="{6A1B67A3-A932-4C08-B509-2B0D8D2F5219}"/>
          </ac:grpSpMkLst>
        </pc:grpChg>
        <pc:picChg chg="add mod">
          <ac:chgData name="Banisha Rynjah [Chillibreeze]" userId="661f8fbd-f985-4a9b-ba91-9d63a69eeb98" providerId="ADAL" clId="{7DE21B9C-FE54-4E33-ACB9-2F4202047227}" dt="2020-07-11T03:45:19.339" v="2658" actId="1076"/>
          <ac:picMkLst>
            <pc:docMk/>
            <pc:sldMk cId="825610705" sldId="1489"/>
            <ac:picMk id="18" creationId="{1E096B4D-AE47-4BD4-8842-1A667511B61D}"/>
          </ac:picMkLst>
        </pc:picChg>
        <pc:picChg chg="add mod">
          <ac:chgData name="Banisha Rynjah [Chillibreeze]" userId="661f8fbd-f985-4a9b-ba91-9d63a69eeb98" providerId="ADAL" clId="{7DE21B9C-FE54-4E33-ACB9-2F4202047227}" dt="2020-07-11T03:46:35.044" v="2667" actId="12788"/>
          <ac:picMkLst>
            <pc:docMk/>
            <pc:sldMk cId="825610705" sldId="1489"/>
            <ac:picMk id="21" creationId="{9A2C39BB-21D1-4DD3-BB9D-9FA9C2579006}"/>
          </ac:picMkLst>
        </pc:picChg>
        <pc:picChg chg="add mod">
          <ac:chgData name="Banisha Rynjah [Chillibreeze]" userId="661f8fbd-f985-4a9b-ba91-9d63a69eeb98" providerId="ADAL" clId="{7DE21B9C-FE54-4E33-ACB9-2F4202047227}" dt="2020-07-11T03:47:07.884" v="2671" actId="12788"/>
          <ac:picMkLst>
            <pc:docMk/>
            <pc:sldMk cId="825610705" sldId="1489"/>
            <ac:picMk id="22" creationId="{31FEFCB9-130F-46B8-9DF5-FB600133F0EF}"/>
          </ac:picMkLst>
        </pc:picChg>
        <pc:cxnChg chg="add mod">
          <ac:chgData name="Banisha Rynjah [Chillibreeze]" userId="661f8fbd-f985-4a9b-ba91-9d63a69eeb98" providerId="ADAL" clId="{7DE21B9C-FE54-4E33-ACB9-2F4202047227}" dt="2020-07-10T16:53:31.839" v="155" actId="465"/>
          <ac:cxnSpMkLst>
            <pc:docMk/>
            <pc:sldMk cId="825610705" sldId="1489"/>
            <ac:cxnSpMk id="19" creationId="{B8B7F338-1E7D-479B-80C3-5299B9DE5428}"/>
          </ac:cxnSpMkLst>
        </pc:cxnChg>
        <pc:cxnChg chg="add mod">
          <ac:chgData name="Banisha Rynjah [Chillibreeze]" userId="661f8fbd-f985-4a9b-ba91-9d63a69eeb98" providerId="ADAL" clId="{7DE21B9C-FE54-4E33-ACB9-2F4202047227}" dt="2020-07-10T17:11:30.193" v="514" actId="1035"/>
          <ac:cxnSpMkLst>
            <pc:docMk/>
            <pc:sldMk cId="825610705" sldId="1489"/>
            <ac:cxnSpMk id="20" creationId="{8FE253D8-110D-4E2A-9095-0774CB57F274}"/>
          </ac:cxnSpMkLst>
        </pc:cxnChg>
      </pc:sldChg>
      <pc:sldChg chg="addSp modSp mod">
        <pc:chgData name="Banisha Rynjah [Chillibreeze]" userId="661f8fbd-f985-4a9b-ba91-9d63a69eeb98" providerId="ADAL" clId="{7DE21B9C-FE54-4E33-ACB9-2F4202047227}" dt="2020-07-11T03:44:55.090" v="2656" actId="465"/>
        <pc:sldMkLst>
          <pc:docMk/>
          <pc:sldMk cId="1545744709" sldId="1490"/>
        </pc:sldMkLst>
        <pc:spChg chg="mod">
          <ac:chgData name="Banisha Rynjah [Chillibreeze]" userId="661f8fbd-f985-4a9b-ba91-9d63a69eeb98" providerId="ADAL" clId="{7DE21B9C-FE54-4E33-ACB9-2F4202047227}" dt="2020-07-11T03:44:49.340" v="2654" actId="465"/>
          <ac:spMkLst>
            <pc:docMk/>
            <pc:sldMk cId="1545744709" sldId="1490"/>
            <ac:spMk id="20" creationId="{B58C36F6-CF4E-4516-83D8-356204C68745}"/>
          </ac:spMkLst>
        </pc:spChg>
        <pc:spChg chg="mod">
          <ac:chgData name="Banisha Rynjah [Chillibreeze]" userId="661f8fbd-f985-4a9b-ba91-9d63a69eeb98" providerId="ADAL" clId="{7DE21B9C-FE54-4E33-ACB9-2F4202047227}" dt="2020-07-11T03:44:49.340" v="2654" actId="465"/>
          <ac:spMkLst>
            <pc:docMk/>
            <pc:sldMk cId="1545744709" sldId="1490"/>
            <ac:spMk id="21" creationId="{296B42CB-D7B4-4175-9559-CC21349E2C19}"/>
          </ac:spMkLst>
        </pc:spChg>
        <pc:spChg chg="mod">
          <ac:chgData name="Banisha Rynjah [Chillibreeze]" userId="661f8fbd-f985-4a9b-ba91-9d63a69eeb98" providerId="ADAL" clId="{7DE21B9C-FE54-4E33-ACB9-2F4202047227}" dt="2020-07-11T03:44:49.340" v="2654" actId="465"/>
          <ac:spMkLst>
            <pc:docMk/>
            <pc:sldMk cId="1545744709" sldId="1490"/>
            <ac:spMk id="22" creationId="{5F9057A7-1D5A-4311-8239-C9688E0985BA}"/>
          </ac:spMkLst>
        </pc:spChg>
        <pc:grpChg chg="add mod">
          <ac:chgData name="Banisha Rynjah [Chillibreeze]" userId="661f8fbd-f985-4a9b-ba91-9d63a69eeb98" providerId="ADAL" clId="{7DE21B9C-FE54-4E33-ACB9-2F4202047227}" dt="2020-07-11T03:40:21.927" v="2616" actId="164"/>
          <ac:grpSpMkLst>
            <pc:docMk/>
            <pc:sldMk cId="1545744709" sldId="1490"/>
            <ac:grpSpMk id="3" creationId="{72A295F1-4786-45DE-A65A-5A275457C669}"/>
          </ac:grpSpMkLst>
        </pc:grpChg>
        <pc:grpChg chg="mod">
          <ac:chgData name="Banisha Rynjah [Chillibreeze]" userId="661f8fbd-f985-4a9b-ba91-9d63a69eeb98" providerId="ADAL" clId="{7DE21B9C-FE54-4E33-ACB9-2F4202047227}" dt="2020-07-11T03:40:21.927" v="2616" actId="164"/>
          <ac:grpSpMkLst>
            <pc:docMk/>
            <pc:sldMk cId="1545744709" sldId="1490"/>
            <ac:grpSpMk id="4" creationId="{25359CC1-3D93-4A48-B751-C464910FFB00}"/>
          </ac:grpSpMkLst>
        </pc:grpChg>
        <pc:grpChg chg="mod">
          <ac:chgData name="Banisha Rynjah [Chillibreeze]" userId="661f8fbd-f985-4a9b-ba91-9d63a69eeb98" providerId="ADAL" clId="{7DE21B9C-FE54-4E33-ACB9-2F4202047227}" dt="2020-07-11T03:40:26.050" v="2617" actId="164"/>
          <ac:grpSpMkLst>
            <pc:docMk/>
            <pc:sldMk cId="1545744709" sldId="1490"/>
            <ac:grpSpMk id="7" creationId="{A27CD5F4-928B-4C51-A3E5-D773C5699582}"/>
          </ac:grpSpMkLst>
        </pc:grpChg>
        <pc:grpChg chg="mod">
          <ac:chgData name="Banisha Rynjah [Chillibreeze]" userId="661f8fbd-f985-4a9b-ba91-9d63a69eeb98" providerId="ADAL" clId="{7DE21B9C-FE54-4E33-ACB9-2F4202047227}" dt="2020-07-11T03:44:44.072" v="2651" actId="465"/>
          <ac:grpSpMkLst>
            <pc:docMk/>
            <pc:sldMk cId="1545744709" sldId="1490"/>
            <ac:grpSpMk id="10" creationId="{76268DD6-F2C8-450A-90C3-B534D02577F9}"/>
          </ac:grpSpMkLst>
        </pc:grpChg>
        <pc:grpChg chg="mod">
          <ac:chgData name="Banisha Rynjah [Chillibreeze]" userId="661f8fbd-f985-4a9b-ba91-9d63a69eeb98" providerId="ADAL" clId="{7DE21B9C-FE54-4E33-ACB9-2F4202047227}" dt="2020-07-11T03:44:44.072" v="2651" actId="465"/>
          <ac:grpSpMkLst>
            <pc:docMk/>
            <pc:sldMk cId="1545744709" sldId="1490"/>
            <ac:grpSpMk id="13" creationId="{C32FE222-5557-4C7F-8F14-38A316EF4A5D}"/>
          </ac:grpSpMkLst>
        </pc:grpChg>
        <pc:grpChg chg="mod">
          <ac:chgData name="Banisha Rynjah [Chillibreeze]" userId="661f8fbd-f985-4a9b-ba91-9d63a69eeb98" providerId="ADAL" clId="{7DE21B9C-FE54-4E33-ACB9-2F4202047227}" dt="2020-07-11T03:44:10.372" v="2645" actId="12788"/>
          <ac:grpSpMkLst>
            <pc:docMk/>
            <pc:sldMk cId="1545744709" sldId="1490"/>
            <ac:grpSpMk id="16" creationId="{296303DC-A02B-4E3D-AA78-6990C6AF81FA}"/>
          </ac:grpSpMkLst>
        </pc:grpChg>
        <pc:grpChg chg="add mod">
          <ac:chgData name="Banisha Rynjah [Chillibreeze]" userId="661f8fbd-f985-4a9b-ba91-9d63a69eeb98" providerId="ADAL" clId="{7DE21B9C-FE54-4E33-ACB9-2F4202047227}" dt="2020-07-11T03:44:44.072" v="2651" actId="465"/>
          <ac:grpSpMkLst>
            <pc:docMk/>
            <pc:sldMk cId="1545744709" sldId="1490"/>
            <ac:grpSpMk id="24" creationId="{43322301-C81C-4093-AE45-CE7F8A140EB8}"/>
          </ac:grpSpMkLst>
        </pc:grpChg>
        <pc:picChg chg="add mod">
          <ac:chgData name="Banisha Rynjah [Chillibreeze]" userId="661f8fbd-f985-4a9b-ba91-9d63a69eeb98" providerId="ADAL" clId="{7DE21B9C-FE54-4E33-ACB9-2F4202047227}" dt="2020-07-11T03:40:26.050" v="2617" actId="164"/>
          <ac:picMkLst>
            <pc:docMk/>
            <pc:sldMk cId="1545744709" sldId="1490"/>
            <ac:picMk id="32" creationId="{F61744D8-B11F-4D11-8F2B-526A7589C9D1}"/>
          </ac:picMkLst>
        </pc:picChg>
        <pc:picChg chg="add mod">
          <ac:chgData name="Banisha Rynjah [Chillibreeze]" userId="661f8fbd-f985-4a9b-ba91-9d63a69eeb98" providerId="ADAL" clId="{7DE21B9C-FE54-4E33-ACB9-2F4202047227}" dt="2020-07-11T03:40:21.927" v="2616" actId="164"/>
          <ac:picMkLst>
            <pc:docMk/>
            <pc:sldMk cId="1545744709" sldId="1490"/>
            <ac:picMk id="33" creationId="{BD151B20-9B53-4410-B625-64E777CCCF2B}"/>
          </ac:picMkLst>
        </pc:picChg>
        <pc:picChg chg="add mod">
          <ac:chgData name="Banisha Rynjah [Chillibreeze]" userId="661f8fbd-f985-4a9b-ba91-9d63a69eeb98" providerId="ADAL" clId="{7DE21B9C-FE54-4E33-ACB9-2F4202047227}" dt="2020-07-11T03:41:34.416" v="2624" actId="12788"/>
          <ac:picMkLst>
            <pc:docMk/>
            <pc:sldMk cId="1545744709" sldId="1490"/>
            <ac:picMk id="43" creationId="{01CEF5D1-A48E-4F4E-B94A-45537D71711D}"/>
          </ac:picMkLst>
        </pc:picChg>
        <pc:picChg chg="add mod">
          <ac:chgData name="Banisha Rynjah [Chillibreeze]" userId="661f8fbd-f985-4a9b-ba91-9d63a69eeb98" providerId="ADAL" clId="{7DE21B9C-FE54-4E33-ACB9-2F4202047227}" dt="2020-07-11T03:42:28.326" v="2634" actId="12788"/>
          <ac:picMkLst>
            <pc:docMk/>
            <pc:sldMk cId="1545744709" sldId="1490"/>
            <ac:picMk id="44" creationId="{C49C4510-D3BE-4B26-9732-CD6BDCBE3C87}"/>
          </ac:picMkLst>
        </pc:picChg>
        <pc:picChg chg="add mod">
          <ac:chgData name="Banisha Rynjah [Chillibreeze]" userId="661f8fbd-f985-4a9b-ba91-9d63a69eeb98" providerId="ADAL" clId="{7DE21B9C-FE54-4E33-ACB9-2F4202047227}" dt="2020-07-11T03:44:10.372" v="2645" actId="12788"/>
          <ac:picMkLst>
            <pc:docMk/>
            <pc:sldMk cId="1545744709" sldId="1490"/>
            <ac:picMk id="45" creationId="{EC18A74F-4EAB-4C16-8A63-3245D4F10648}"/>
          </ac:picMkLst>
        </pc:picChg>
        <pc:cxnChg chg="mod">
          <ac:chgData name="Banisha Rynjah [Chillibreeze]" userId="661f8fbd-f985-4a9b-ba91-9d63a69eeb98" providerId="ADAL" clId="{7DE21B9C-FE54-4E33-ACB9-2F4202047227}" dt="2020-07-11T03:44:20.665" v="2648" actId="465"/>
          <ac:cxnSpMkLst>
            <pc:docMk/>
            <pc:sldMk cId="1545744709" sldId="1490"/>
            <ac:cxnSpMk id="34" creationId="{62742F5C-5D76-446D-90DD-A913A62BEC3E}"/>
          </ac:cxnSpMkLst>
        </pc:cxnChg>
        <pc:cxnChg chg="mod">
          <ac:chgData name="Banisha Rynjah [Chillibreeze]" userId="661f8fbd-f985-4a9b-ba91-9d63a69eeb98" providerId="ADAL" clId="{7DE21B9C-FE54-4E33-ACB9-2F4202047227}" dt="2020-07-11T03:44:55.090" v="2656" actId="465"/>
          <ac:cxnSpMkLst>
            <pc:docMk/>
            <pc:sldMk cId="1545744709" sldId="1490"/>
            <ac:cxnSpMk id="35" creationId="{40873879-A78F-4ED0-B2DB-5FDECBAD6E49}"/>
          </ac:cxnSpMkLst>
        </pc:cxnChg>
        <pc:cxnChg chg="mod">
          <ac:chgData name="Banisha Rynjah [Chillibreeze]" userId="661f8fbd-f985-4a9b-ba91-9d63a69eeb98" providerId="ADAL" clId="{7DE21B9C-FE54-4E33-ACB9-2F4202047227}" dt="2020-07-11T03:44:55.090" v="2656" actId="465"/>
          <ac:cxnSpMkLst>
            <pc:docMk/>
            <pc:sldMk cId="1545744709" sldId="1490"/>
            <ac:cxnSpMk id="36" creationId="{D1AC0315-6B1E-45E6-B783-6E63AD373F03}"/>
          </ac:cxnSpMkLst>
        </pc:cxnChg>
      </pc:sldChg>
      <pc:sldChg chg="addSp delSp modSp mod">
        <pc:chgData name="Banisha Rynjah [Chillibreeze]" userId="661f8fbd-f985-4a9b-ba91-9d63a69eeb98" providerId="ADAL" clId="{7DE21B9C-FE54-4E33-ACB9-2F4202047227}" dt="2020-07-11T03:37:17.788" v="2596" actId="164"/>
        <pc:sldMkLst>
          <pc:docMk/>
          <pc:sldMk cId="1595686062" sldId="1491"/>
        </pc:sldMkLst>
        <pc:spChg chg="del">
          <ac:chgData name="Banisha Rynjah [Chillibreeze]" userId="661f8fbd-f985-4a9b-ba91-9d63a69eeb98" providerId="ADAL" clId="{7DE21B9C-FE54-4E33-ACB9-2F4202047227}" dt="2020-07-11T03:36:57.751" v="2592" actId="478"/>
          <ac:spMkLst>
            <pc:docMk/>
            <pc:sldMk cId="1595686062" sldId="1491"/>
            <ac:spMk id="44" creationId="{37571EDC-6439-4CAF-815A-3726209DDF60}"/>
          </ac:spMkLst>
        </pc:spChg>
        <pc:spChg chg="del">
          <ac:chgData name="Banisha Rynjah [Chillibreeze]" userId="661f8fbd-f985-4a9b-ba91-9d63a69eeb98" providerId="ADAL" clId="{7DE21B9C-FE54-4E33-ACB9-2F4202047227}" dt="2020-07-11T03:36:57.751" v="2592" actId="478"/>
          <ac:spMkLst>
            <pc:docMk/>
            <pc:sldMk cId="1595686062" sldId="1491"/>
            <ac:spMk id="45" creationId="{E6D40500-1025-42D3-A9C5-348B3AD20C1C}"/>
          </ac:spMkLst>
        </pc:spChg>
        <pc:spChg chg="del">
          <ac:chgData name="Banisha Rynjah [Chillibreeze]" userId="661f8fbd-f985-4a9b-ba91-9d63a69eeb98" providerId="ADAL" clId="{7DE21B9C-FE54-4E33-ACB9-2F4202047227}" dt="2020-07-11T03:36:57.751" v="2592" actId="478"/>
          <ac:spMkLst>
            <pc:docMk/>
            <pc:sldMk cId="1595686062" sldId="1491"/>
            <ac:spMk id="46" creationId="{15F1191D-7647-4DEF-9415-A24E66E1BF26}"/>
          </ac:spMkLst>
        </pc:spChg>
        <pc:spChg chg="del">
          <ac:chgData name="Banisha Rynjah [Chillibreeze]" userId="661f8fbd-f985-4a9b-ba91-9d63a69eeb98" providerId="ADAL" clId="{7DE21B9C-FE54-4E33-ACB9-2F4202047227}" dt="2020-07-11T03:33:57.378" v="2563" actId="478"/>
          <ac:spMkLst>
            <pc:docMk/>
            <pc:sldMk cId="1595686062" sldId="1491"/>
            <ac:spMk id="47" creationId="{8FF01621-3083-4DD1-B894-B896CF6E0548}"/>
          </ac:spMkLst>
        </pc:spChg>
        <pc:grpChg chg="add mod">
          <ac:chgData name="Banisha Rynjah [Chillibreeze]" userId="661f8fbd-f985-4a9b-ba91-9d63a69eeb98" providerId="ADAL" clId="{7DE21B9C-FE54-4E33-ACB9-2F4202047227}" dt="2020-07-11T03:37:00.775" v="2593" actId="164"/>
          <ac:grpSpMkLst>
            <pc:docMk/>
            <pc:sldMk cId="1595686062" sldId="1491"/>
            <ac:grpSpMk id="3" creationId="{BA2F61D0-9B88-496D-A7AE-3198D52894CF}"/>
          </ac:grpSpMkLst>
        </pc:grpChg>
        <pc:grpChg chg="add mod">
          <ac:chgData name="Banisha Rynjah [Chillibreeze]" userId="661f8fbd-f985-4a9b-ba91-9d63a69eeb98" providerId="ADAL" clId="{7DE21B9C-FE54-4E33-ACB9-2F4202047227}" dt="2020-07-11T03:37:04.369" v="2594" actId="164"/>
          <ac:grpSpMkLst>
            <pc:docMk/>
            <pc:sldMk cId="1595686062" sldId="1491"/>
            <ac:grpSpMk id="4" creationId="{97C56023-EE39-470B-BD8A-492A10FC19EC}"/>
          </ac:grpSpMkLst>
        </pc:grpChg>
        <pc:grpChg chg="add mod">
          <ac:chgData name="Banisha Rynjah [Chillibreeze]" userId="661f8fbd-f985-4a9b-ba91-9d63a69eeb98" providerId="ADAL" clId="{7DE21B9C-FE54-4E33-ACB9-2F4202047227}" dt="2020-07-11T03:37:12.071" v="2595" actId="164"/>
          <ac:grpSpMkLst>
            <pc:docMk/>
            <pc:sldMk cId="1595686062" sldId="1491"/>
            <ac:grpSpMk id="6" creationId="{702DA168-A1EE-439D-95DB-FED0ACB830D2}"/>
          </ac:grpSpMkLst>
        </pc:grpChg>
        <pc:grpChg chg="add mod">
          <ac:chgData name="Banisha Rynjah [Chillibreeze]" userId="661f8fbd-f985-4a9b-ba91-9d63a69eeb98" providerId="ADAL" clId="{7DE21B9C-FE54-4E33-ACB9-2F4202047227}" dt="2020-07-11T03:37:17.788" v="2596" actId="164"/>
          <ac:grpSpMkLst>
            <pc:docMk/>
            <pc:sldMk cId="1595686062" sldId="1491"/>
            <ac:grpSpMk id="7" creationId="{181D86FC-C3B3-4F1B-9818-9D06A3EC65FD}"/>
          </ac:grpSpMkLst>
        </pc:grpChg>
        <pc:grpChg chg="mod">
          <ac:chgData name="Banisha Rynjah [Chillibreeze]" userId="661f8fbd-f985-4a9b-ba91-9d63a69eeb98" providerId="ADAL" clId="{7DE21B9C-FE54-4E33-ACB9-2F4202047227}" dt="2020-07-11T03:37:17.788" v="2596" actId="164"/>
          <ac:grpSpMkLst>
            <pc:docMk/>
            <pc:sldMk cId="1595686062" sldId="1491"/>
            <ac:grpSpMk id="25" creationId="{0303CE5A-09BD-4A04-9244-3493B04BEB11}"/>
          </ac:grpSpMkLst>
        </pc:grpChg>
        <pc:grpChg chg="mod">
          <ac:chgData name="Banisha Rynjah [Chillibreeze]" userId="661f8fbd-f985-4a9b-ba91-9d63a69eeb98" providerId="ADAL" clId="{7DE21B9C-FE54-4E33-ACB9-2F4202047227}" dt="2020-07-11T03:37:12.071" v="2595" actId="164"/>
          <ac:grpSpMkLst>
            <pc:docMk/>
            <pc:sldMk cId="1595686062" sldId="1491"/>
            <ac:grpSpMk id="28" creationId="{79FD8248-420B-4F24-83E6-8CECA5A9E718}"/>
          </ac:grpSpMkLst>
        </pc:grpChg>
        <pc:grpChg chg="mod">
          <ac:chgData name="Banisha Rynjah [Chillibreeze]" userId="661f8fbd-f985-4a9b-ba91-9d63a69eeb98" providerId="ADAL" clId="{7DE21B9C-FE54-4E33-ACB9-2F4202047227}" dt="2020-07-11T03:37:04.369" v="2594" actId="164"/>
          <ac:grpSpMkLst>
            <pc:docMk/>
            <pc:sldMk cId="1595686062" sldId="1491"/>
            <ac:grpSpMk id="31" creationId="{3C53C939-4A72-4AC7-B16F-2B27BA5A1A6E}"/>
          </ac:grpSpMkLst>
        </pc:grpChg>
        <pc:grpChg chg="mod">
          <ac:chgData name="Banisha Rynjah [Chillibreeze]" userId="661f8fbd-f985-4a9b-ba91-9d63a69eeb98" providerId="ADAL" clId="{7DE21B9C-FE54-4E33-ACB9-2F4202047227}" dt="2020-07-11T03:37:00.775" v="2593" actId="164"/>
          <ac:grpSpMkLst>
            <pc:docMk/>
            <pc:sldMk cId="1595686062" sldId="1491"/>
            <ac:grpSpMk id="34" creationId="{B2D922C9-BAC8-402E-9C2A-4007F7C77C5F}"/>
          </ac:grpSpMkLst>
        </pc:grpChg>
        <pc:picChg chg="add mod">
          <ac:chgData name="Banisha Rynjah [Chillibreeze]" userId="661f8fbd-f985-4a9b-ba91-9d63a69eeb98" providerId="ADAL" clId="{7DE21B9C-FE54-4E33-ACB9-2F4202047227}" dt="2020-07-11T03:37:17.788" v="2596" actId="164"/>
          <ac:picMkLst>
            <pc:docMk/>
            <pc:sldMk cId="1595686062" sldId="1491"/>
            <ac:picMk id="37" creationId="{AE68EA61-41EA-4F43-9EDE-54F69307E87D}"/>
          </ac:picMkLst>
        </pc:picChg>
        <pc:picChg chg="add mod">
          <ac:chgData name="Banisha Rynjah [Chillibreeze]" userId="661f8fbd-f985-4a9b-ba91-9d63a69eeb98" providerId="ADAL" clId="{7DE21B9C-FE54-4E33-ACB9-2F4202047227}" dt="2020-07-11T03:37:00.775" v="2593" actId="164"/>
          <ac:picMkLst>
            <pc:docMk/>
            <pc:sldMk cId="1595686062" sldId="1491"/>
            <ac:picMk id="38" creationId="{1E297A25-F12E-413D-A025-6C36A6E4BB30}"/>
          </ac:picMkLst>
        </pc:picChg>
        <pc:picChg chg="add mod">
          <ac:chgData name="Banisha Rynjah [Chillibreeze]" userId="661f8fbd-f985-4a9b-ba91-9d63a69eeb98" providerId="ADAL" clId="{7DE21B9C-FE54-4E33-ACB9-2F4202047227}" dt="2020-07-11T03:37:04.369" v="2594" actId="164"/>
          <ac:picMkLst>
            <pc:docMk/>
            <pc:sldMk cId="1595686062" sldId="1491"/>
            <ac:picMk id="39" creationId="{18D30C33-44BC-4E24-983E-992348F18985}"/>
          </ac:picMkLst>
        </pc:picChg>
        <pc:picChg chg="add mod">
          <ac:chgData name="Banisha Rynjah [Chillibreeze]" userId="661f8fbd-f985-4a9b-ba91-9d63a69eeb98" providerId="ADAL" clId="{7DE21B9C-FE54-4E33-ACB9-2F4202047227}" dt="2020-07-11T03:37:12.071" v="2595" actId="164"/>
          <ac:picMkLst>
            <pc:docMk/>
            <pc:sldMk cId="1595686062" sldId="1491"/>
            <ac:picMk id="48" creationId="{B911EEA1-1544-43B1-A0DC-A78AB5EE1C10}"/>
          </ac:picMkLst>
        </pc:picChg>
      </pc:sldChg>
      <pc:sldChg chg="addSp delSp modSp mod">
        <pc:chgData name="Banisha Rynjah [Chillibreeze]" userId="661f8fbd-f985-4a9b-ba91-9d63a69eeb98" providerId="ADAL" clId="{7DE21B9C-FE54-4E33-ACB9-2F4202047227}" dt="2020-07-11T03:33:07.037" v="2533" actId="20577"/>
        <pc:sldMkLst>
          <pc:docMk/>
          <pc:sldMk cId="713641182" sldId="1492"/>
        </pc:sldMkLst>
        <pc:spChg chg="mod">
          <ac:chgData name="Banisha Rynjah [Chillibreeze]" userId="661f8fbd-f985-4a9b-ba91-9d63a69eeb98" providerId="ADAL" clId="{7DE21B9C-FE54-4E33-ACB9-2F4202047227}" dt="2020-07-11T03:33:07.037" v="2533" actId="20577"/>
          <ac:spMkLst>
            <pc:docMk/>
            <pc:sldMk cId="713641182" sldId="1492"/>
            <ac:spMk id="37" creationId="{08E96609-D591-4ED5-A967-76F02E073D79}"/>
          </ac:spMkLst>
        </pc:spChg>
        <pc:spChg chg="mod">
          <ac:chgData name="Banisha Rynjah [Chillibreeze]" userId="661f8fbd-f985-4a9b-ba91-9d63a69eeb98" providerId="ADAL" clId="{7DE21B9C-FE54-4E33-ACB9-2F4202047227}" dt="2020-07-11T03:32:23.474" v="2514" actId="12789"/>
          <ac:spMkLst>
            <pc:docMk/>
            <pc:sldMk cId="713641182" sldId="1492"/>
            <ac:spMk id="38" creationId="{4194B5B4-859E-485C-90E2-92E6DE6D33D1}"/>
          </ac:spMkLst>
        </pc:spChg>
        <pc:spChg chg="mod">
          <ac:chgData name="Banisha Rynjah [Chillibreeze]" userId="661f8fbd-f985-4a9b-ba91-9d63a69eeb98" providerId="ADAL" clId="{7DE21B9C-FE54-4E33-ACB9-2F4202047227}" dt="2020-07-11T03:32:28.387" v="2515" actId="554"/>
          <ac:spMkLst>
            <pc:docMk/>
            <pc:sldMk cId="713641182" sldId="1492"/>
            <ac:spMk id="39" creationId="{CD22A6F2-AADE-4A30-AF1D-9F2357FDE796}"/>
          </ac:spMkLst>
        </pc:spChg>
        <pc:spChg chg="mod">
          <ac:chgData name="Banisha Rynjah [Chillibreeze]" userId="661f8fbd-f985-4a9b-ba91-9d63a69eeb98" providerId="ADAL" clId="{7DE21B9C-FE54-4E33-ACB9-2F4202047227}" dt="2020-07-11T03:31:56.224" v="2512" actId="242"/>
          <ac:spMkLst>
            <pc:docMk/>
            <pc:sldMk cId="713641182" sldId="1492"/>
            <ac:spMk id="40" creationId="{EEA5C20F-841E-44CE-B5B6-C5EFED8B4848}"/>
          </ac:spMkLst>
        </pc:spChg>
        <pc:spChg chg="mod">
          <ac:chgData name="Banisha Rynjah [Chillibreeze]" userId="661f8fbd-f985-4a9b-ba91-9d63a69eeb98" providerId="ADAL" clId="{7DE21B9C-FE54-4E33-ACB9-2F4202047227}" dt="2020-07-10T17:09:40.897" v="495"/>
          <ac:spMkLst>
            <pc:docMk/>
            <pc:sldMk cId="713641182" sldId="1492"/>
            <ac:spMk id="44" creationId="{9718D39A-621D-4850-8D9C-8492D21C4F66}"/>
          </ac:spMkLst>
        </pc:spChg>
        <pc:spChg chg="mod">
          <ac:chgData name="Banisha Rynjah [Chillibreeze]" userId="661f8fbd-f985-4a9b-ba91-9d63a69eeb98" providerId="ADAL" clId="{7DE21B9C-FE54-4E33-ACB9-2F4202047227}" dt="2020-07-10T17:09:40.897" v="495"/>
          <ac:spMkLst>
            <pc:docMk/>
            <pc:sldMk cId="713641182" sldId="1492"/>
            <ac:spMk id="45" creationId="{464F8147-EEFF-49CF-A0E5-D431BFFC2968}"/>
          </ac:spMkLst>
        </pc:spChg>
        <pc:spChg chg="mod">
          <ac:chgData name="Banisha Rynjah [Chillibreeze]" userId="661f8fbd-f985-4a9b-ba91-9d63a69eeb98" providerId="ADAL" clId="{7DE21B9C-FE54-4E33-ACB9-2F4202047227}" dt="2020-07-10T17:09:40.898" v="497"/>
          <ac:spMkLst>
            <pc:docMk/>
            <pc:sldMk cId="713641182" sldId="1492"/>
            <ac:spMk id="47" creationId="{90408A99-46C7-495D-AC10-1F65F790516E}"/>
          </ac:spMkLst>
        </pc:spChg>
        <pc:spChg chg="mod">
          <ac:chgData name="Banisha Rynjah [Chillibreeze]" userId="661f8fbd-f985-4a9b-ba91-9d63a69eeb98" providerId="ADAL" clId="{7DE21B9C-FE54-4E33-ACB9-2F4202047227}" dt="2020-07-10T17:09:40.898" v="497"/>
          <ac:spMkLst>
            <pc:docMk/>
            <pc:sldMk cId="713641182" sldId="1492"/>
            <ac:spMk id="48" creationId="{09242A3C-54DA-4056-BAC3-D13164FCCD5A}"/>
          </ac:spMkLst>
        </pc:spChg>
        <pc:spChg chg="mod">
          <ac:chgData name="Banisha Rynjah [Chillibreeze]" userId="661f8fbd-f985-4a9b-ba91-9d63a69eeb98" providerId="ADAL" clId="{7DE21B9C-FE54-4E33-ACB9-2F4202047227}" dt="2020-07-10T17:09:40.899" v="499"/>
          <ac:spMkLst>
            <pc:docMk/>
            <pc:sldMk cId="713641182" sldId="1492"/>
            <ac:spMk id="50" creationId="{CC0482A1-AC0E-4C2F-A208-922FC8AC9A78}"/>
          </ac:spMkLst>
        </pc:spChg>
        <pc:spChg chg="mod">
          <ac:chgData name="Banisha Rynjah [Chillibreeze]" userId="661f8fbd-f985-4a9b-ba91-9d63a69eeb98" providerId="ADAL" clId="{7DE21B9C-FE54-4E33-ACB9-2F4202047227}" dt="2020-07-10T17:09:40.899" v="499"/>
          <ac:spMkLst>
            <pc:docMk/>
            <pc:sldMk cId="713641182" sldId="1492"/>
            <ac:spMk id="51" creationId="{15BF9D05-6F8D-4BF3-930D-7B799A25F154}"/>
          </ac:spMkLst>
        </pc:spChg>
        <pc:spChg chg="add del mod">
          <ac:chgData name="Banisha Rynjah [Chillibreeze]" userId="661f8fbd-f985-4a9b-ba91-9d63a69eeb98" providerId="ADAL" clId="{7DE21B9C-FE54-4E33-ACB9-2F4202047227}" dt="2020-07-10T17:07:35.607" v="459" actId="478"/>
          <ac:spMkLst>
            <pc:docMk/>
            <pc:sldMk cId="713641182" sldId="1492"/>
            <ac:spMk id="52" creationId="{3A86CEDE-78D7-4413-A02A-EB616B8C8565}"/>
          </ac:spMkLst>
        </pc:spChg>
        <pc:spChg chg="add del mod">
          <ac:chgData name="Banisha Rynjah [Chillibreeze]" userId="661f8fbd-f985-4a9b-ba91-9d63a69eeb98" providerId="ADAL" clId="{7DE21B9C-FE54-4E33-ACB9-2F4202047227}" dt="2020-07-10T17:07:35.607" v="459" actId="478"/>
          <ac:spMkLst>
            <pc:docMk/>
            <pc:sldMk cId="713641182" sldId="1492"/>
            <ac:spMk id="53" creationId="{9A75A349-3036-4039-A0DB-FA597A6A4C24}"/>
          </ac:spMkLst>
        </pc:spChg>
        <pc:spChg chg="add del mod">
          <ac:chgData name="Banisha Rynjah [Chillibreeze]" userId="661f8fbd-f985-4a9b-ba91-9d63a69eeb98" providerId="ADAL" clId="{7DE21B9C-FE54-4E33-ACB9-2F4202047227}" dt="2020-07-10T17:07:35.607" v="459" actId="478"/>
          <ac:spMkLst>
            <pc:docMk/>
            <pc:sldMk cId="713641182" sldId="1492"/>
            <ac:spMk id="54" creationId="{CB2E4633-7154-491D-81AB-111DF83822B5}"/>
          </ac:spMkLst>
        </pc:spChg>
        <pc:spChg chg="add del mod">
          <ac:chgData name="Banisha Rynjah [Chillibreeze]" userId="661f8fbd-f985-4a9b-ba91-9d63a69eeb98" providerId="ADAL" clId="{7DE21B9C-FE54-4E33-ACB9-2F4202047227}" dt="2020-07-10T17:07:35.607" v="459" actId="478"/>
          <ac:spMkLst>
            <pc:docMk/>
            <pc:sldMk cId="713641182" sldId="1492"/>
            <ac:spMk id="55" creationId="{E3E7A3F2-ED5E-4FA8-9CFB-78BBCE78B5E4}"/>
          </ac:spMkLst>
        </pc:spChg>
        <pc:grpChg chg="add mod">
          <ac:chgData name="Banisha Rynjah [Chillibreeze]" userId="661f8fbd-f985-4a9b-ba91-9d63a69eeb98" providerId="ADAL" clId="{7DE21B9C-FE54-4E33-ACB9-2F4202047227}" dt="2020-07-11T03:32:46.933" v="2529" actId="164"/>
          <ac:grpSpMkLst>
            <pc:docMk/>
            <pc:sldMk cId="713641182" sldId="1492"/>
            <ac:grpSpMk id="3" creationId="{1FFD534F-1923-4C15-9796-B55347E0BF3D}"/>
          </ac:grpSpMkLst>
        </pc:grpChg>
        <pc:grpChg chg="add mod">
          <ac:chgData name="Banisha Rynjah [Chillibreeze]" userId="661f8fbd-f985-4a9b-ba91-9d63a69eeb98" providerId="ADAL" clId="{7DE21B9C-FE54-4E33-ACB9-2F4202047227}" dt="2020-07-11T03:32:50.823" v="2530" actId="164"/>
          <ac:grpSpMkLst>
            <pc:docMk/>
            <pc:sldMk cId="713641182" sldId="1492"/>
            <ac:grpSpMk id="4" creationId="{F65F280C-BE97-44C0-B936-99531BB47DA4}"/>
          </ac:grpSpMkLst>
        </pc:grpChg>
        <pc:grpChg chg="add mod">
          <ac:chgData name="Banisha Rynjah [Chillibreeze]" userId="661f8fbd-f985-4a9b-ba91-9d63a69eeb98" providerId="ADAL" clId="{7DE21B9C-FE54-4E33-ACB9-2F4202047227}" dt="2020-07-11T03:32:53.852" v="2531" actId="164"/>
          <ac:grpSpMkLst>
            <pc:docMk/>
            <pc:sldMk cId="713641182" sldId="1492"/>
            <ac:grpSpMk id="5" creationId="{FEC4C0EB-AFFA-422F-AA4E-A3D09E0BF542}"/>
          </ac:grpSpMkLst>
        </pc:grpChg>
        <pc:grpChg chg="del">
          <ac:chgData name="Banisha Rynjah [Chillibreeze]" userId="661f8fbd-f985-4a9b-ba91-9d63a69eeb98" providerId="ADAL" clId="{7DE21B9C-FE54-4E33-ACB9-2F4202047227}" dt="2020-07-10T17:07:35.607" v="459" actId="478"/>
          <ac:grpSpMkLst>
            <pc:docMk/>
            <pc:sldMk cId="713641182" sldId="1492"/>
            <ac:grpSpMk id="7" creationId="{D263429A-7F1C-48D2-95C2-D264550EFF41}"/>
          </ac:grpSpMkLst>
        </pc:grpChg>
        <pc:grpChg chg="del">
          <ac:chgData name="Banisha Rynjah [Chillibreeze]" userId="661f8fbd-f985-4a9b-ba91-9d63a69eeb98" providerId="ADAL" clId="{7DE21B9C-FE54-4E33-ACB9-2F4202047227}" dt="2020-07-10T17:07:35.607" v="459" actId="478"/>
          <ac:grpSpMkLst>
            <pc:docMk/>
            <pc:sldMk cId="713641182" sldId="1492"/>
            <ac:grpSpMk id="10" creationId="{B8FADA9D-0415-478F-B37B-E91352CE5AFF}"/>
          </ac:grpSpMkLst>
        </pc:grpChg>
        <pc:grpChg chg="del mod">
          <ac:chgData name="Banisha Rynjah [Chillibreeze]" userId="661f8fbd-f985-4a9b-ba91-9d63a69eeb98" providerId="ADAL" clId="{7DE21B9C-FE54-4E33-ACB9-2F4202047227}" dt="2020-07-10T17:07:35.607" v="459" actId="478"/>
          <ac:grpSpMkLst>
            <pc:docMk/>
            <pc:sldMk cId="713641182" sldId="1492"/>
            <ac:grpSpMk id="28" creationId="{B9A1A835-9B0F-4C79-B239-30B0717F9ACC}"/>
          </ac:grpSpMkLst>
        </pc:grpChg>
        <pc:grpChg chg="del mod">
          <ac:chgData name="Banisha Rynjah [Chillibreeze]" userId="661f8fbd-f985-4a9b-ba91-9d63a69eeb98" providerId="ADAL" clId="{7DE21B9C-FE54-4E33-ACB9-2F4202047227}" dt="2020-07-10T17:07:35.607" v="459" actId="478"/>
          <ac:grpSpMkLst>
            <pc:docMk/>
            <pc:sldMk cId="713641182" sldId="1492"/>
            <ac:grpSpMk id="31" creationId="{25F45BC3-DF6D-4671-BE85-D78D1FEEE9D6}"/>
          </ac:grpSpMkLst>
        </pc:grpChg>
        <pc:grpChg chg="del mod">
          <ac:chgData name="Banisha Rynjah [Chillibreeze]" userId="661f8fbd-f985-4a9b-ba91-9d63a69eeb98" providerId="ADAL" clId="{7DE21B9C-FE54-4E33-ACB9-2F4202047227}" dt="2020-07-10T17:07:35.607" v="459" actId="478"/>
          <ac:grpSpMkLst>
            <pc:docMk/>
            <pc:sldMk cId="713641182" sldId="1492"/>
            <ac:grpSpMk id="34" creationId="{1AE0678F-27F3-4957-B28F-36B0C2F1BC73}"/>
          </ac:grpSpMkLst>
        </pc:grpChg>
        <pc:grpChg chg="add mod">
          <ac:chgData name="Banisha Rynjah [Chillibreeze]" userId="661f8fbd-f985-4a9b-ba91-9d63a69eeb98" providerId="ADAL" clId="{7DE21B9C-FE54-4E33-ACB9-2F4202047227}" dt="2020-07-11T03:32:53.852" v="2531" actId="164"/>
          <ac:grpSpMkLst>
            <pc:docMk/>
            <pc:sldMk cId="713641182" sldId="1492"/>
            <ac:grpSpMk id="43" creationId="{C6BEA40E-FC4C-4311-A086-E89D60917542}"/>
          </ac:grpSpMkLst>
        </pc:grpChg>
        <pc:grpChg chg="add mod">
          <ac:chgData name="Banisha Rynjah [Chillibreeze]" userId="661f8fbd-f985-4a9b-ba91-9d63a69eeb98" providerId="ADAL" clId="{7DE21B9C-FE54-4E33-ACB9-2F4202047227}" dt="2020-07-11T03:32:50.823" v="2530" actId="164"/>
          <ac:grpSpMkLst>
            <pc:docMk/>
            <pc:sldMk cId="713641182" sldId="1492"/>
            <ac:grpSpMk id="46" creationId="{43CDC078-A5E7-4335-AA6B-8C44849083B0}"/>
          </ac:grpSpMkLst>
        </pc:grpChg>
        <pc:grpChg chg="add mod">
          <ac:chgData name="Banisha Rynjah [Chillibreeze]" userId="661f8fbd-f985-4a9b-ba91-9d63a69eeb98" providerId="ADAL" clId="{7DE21B9C-FE54-4E33-ACB9-2F4202047227}" dt="2020-07-11T03:32:46.933" v="2529" actId="164"/>
          <ac:grpSpMkLst>
            <pc:docMk/>
            <pc:sldMk cId="713641182" sldId="1492"/>
            <ac:grpSpMk id="49" creationId="{82A06564-214C-413C-8C46-6CC201E9E5EA}"/>
          </ac:grpSpMkLst>
        </pc:grpChg>
        <pc:picChg chg="add mod">
          <ac:chgData name="Banisha Rynjah [Chillibreeze]" userId="661f8fbd-f985-4a9b-ba91-9d63a69eeb98" providerId="ADAL" clId="{7DE21B9C-FE54-4E33-ACB9-2F4202047227}" dt="2020-07-11T03:32:53.852" v="2531" actId="164"/>
          <ac:picMkLst>
            <pc:docMk/>
            <pc:sldMk cId="713641182" sldId="1492"/>
            <ac:picMk id="18" creationId="{F6965842-56D1-42CF-86FA-1D12393BB7CA}"/>
          </ac:picMkLst>
        </pc:picChg>
        <pc:picChg chg="add mod">
          <ac:chgData name="Banisha Rynjah [Chillibreeze]" userId="661f8fbd-f985-4a9b-ba91-9d63a69eeb98" providerId="ADAL" clId="{7DE21B9C-FE54-4E33-ACB9-2F4202047227}" dt="2020-07-11T03:32:50.823" v="2530" actId="164"/>
          <ac:picMkLst>
            <pc:docMk/>
            <pc:sldMk cId="713641182" sldId="1492"/>
            <ac:picMk id="19" creationId="{C19A362F-6E12-4FD9-83B7-DC3454F7B60A}"/>
          </ac:picMkLst>
        </pc:picChg>
        <pc:picChg chg="add mod">
          <ac:chgData name="Banisha Rynjah [Chillibreeze]" userId="661f8fbd-f985-4a9b-ba91-9d63a69eeb98" providerId="ADAL" clId="{7DE21B9C-FE54-4E33-ACB9-2F4202047227}" dt="2020-07-11T03:32:46.933" v="2529" actId="164"/>
          <ac:picMkLst>
            <pc:docMk/>
            <pc:sldMk cId="713641182" sldId="1492"/>
            <ac:picMk id="20" creationId="{3B2A924B-4559-478A-891C-9B33F558D2E6}"/>
          </ac:picMkLst>
        </pc:picChg>
        <pc:cxnChg chg="del mod">
          <ac:chgData name="Banisha Rynjah [Chillibreeze]" userId="661f8fbd-f985-4a9b-ba91-9d63a69eeb98" providerId="ADAL" clId="{7DE21B9C-FE54-4E33-ACB9-2F4202047227}" dt="2020-07-10T17:07:35.607" v="459" actId="478"/>
          <ac:cxnSpMkLst>
            <pc:docMk/>
            <pc:sldMk cId="713641182" sldId="1492"/>
            <ac:cxnSpMk id="41" creationId="{329294D7-9DC2-44E2-91C9-52E609712DC9}"/>
          </ac:cxnSpMkLst>
        </pc:cxnChg>
        <pc:cxnChg chg="del mod">
          <ac:chgData name="Banisha Rynjah [Chillibreeze]" userId="661f8fbd-f985-4a9b-ba91-9d63a69eeb98" providerId="ADAL" clId="{7DE21B9C-FE54-4E33-ACB9-2F4202047227}" dt="2020-07-10T17:07:35.607" v="459" actId="478"/>
          <ac:cxnSpMkLst>
            <pc:docMk/>
            <pc:sldMk cId="713641182" sldId="1492"/>
            <ac:cxnSpMk id="42" creationId="{695D8B0E-0A01-42E3-9658-35AC04B6E3A6}"/>
          </ac:cxnSpMkLst>
        </pc:cxnChg>
        <pc:cxnChg chg="add mod">
          <ac:chgData name="Banisha Rynjah [Chillibreeze]" userId="661f8fbd-f985-4a9b-ba91-9d63a69eeb98" providerId="ADAL" clId="{7DE21B9C-FE54-4E33-ACB9-2F4202047227}" dt="2020-07-11T03:33:00.316" v="2532" actId="465"/>
          <ac:cxnSpMkLst>
            <pc:docMk/>
            <pc:sldMk cId="713641182" sldId="1492"/>
            <ac:cxnSpMk id="56" creationId="{E3B921B2-4825-4AB6-8001-A6C16EDD1DE5}"/>
          </ac:cxnSpMkLst>
        </pc:cxnChg>
        <pc:cxnChg chg="add mod">
          <ac:chgData name="Banisha Rynjah [Chillibreeze]" userId="661f8fbd-f985-4a9b-ba91-9d63a69eeb98" providerId="ADAL" clId="{7DE21B9C-FE54-4E33-ACB9-2F4202047227}" dt="2020-07-11T03:32:16.032" v="2513" actId="465"/>
          <ac:cxnSpMkLst>
            <pc:docMk/>
            <pc:sldMk cId="713641182" sldId="1492"/>
            <ac:cxnSpMk id="57" creationId="{D91C2667-4A5E-4A20-8334-C26B0B7A5A6B}"/>
          </ac:cxnSpMkLst>
        </pc:cxnChg>
      </pc:sldChg>
      <pc:sldChg chg="addSp delSp modSp mod">
        <pc:chgData name="Banisha Rynjah [Chillibreeze]" userId="661f8fbd-f985-4a9b-ba91-9d63a69eeb98" providerId="ADAL" clId="{7DE21B9C-FE54-4E33-ACB9-2F4202047227}" dt="2020-07-11T03:30:03.984" v="2484" actId="12788"/>
        <pc:sldMkLst>
          <pc:docMk/>
          <pc:sldMk cId="2288818199" sldId="1495"/>
        </pc:sldMkLst>
        <pc:spChg chg="mod">
          <ac:chgData name="Banisha Rynjah [Chillibreeze]" userId="661f8fbd-f985-4a9b-ba91-9d63a69eeb98" providerId="ADAL" clId="{7DE21B9C-FE54-4E33-ACB9-2F4202047227}" dt="2020-07-10T17:06:31.102" v="384" actId="12789"/>
          <ac:spMkLst>
            <pc:docMk/>
            <pc:sldMk cId="2288818199" sldId="1495"/>
            <ac:spMk id="13" creationId="{6C81B745-EA9B-4128-9389-876CB80AEF52}"/>
          </ac:spMkLst>
        </pc:spChg>
        <pc:spChg chg="mod">
          <ac:chgData name="Banisha Rynjah [Chillibreeze]" userId="661f8fbd-f985-4a9b-ba91-9d63a69eeb98" providerId="ADAL" clId="{7DE21B9C-FE54-4E33-ACB9-2F4202047227}" dt="2020-07-10T17:06:25.885" v="382" actId="12789"/>
          <ac:spMkLst>
            <pc:docMk/>
            <pc:sldMk cId="2288818199" sldId="1495"/>
            <ac:spMk id="14" creationId="{20E4622E-BE0C-4925-88F2-A355C1E87EE1}"/>
          </ac:spMkLst>
        </pc:spChg>
        <pc:spChg chg="mod">
          <ac:chgData name="Banisha Rynjah [Chillibreeze]" userId="661f8fbd-f985-4a9b-ba91-9d63a69eeb98" providerId="ADAL" clId="{7DE21B9C-FE54-4E33-ACB9-2F4202047227}" dt="2020-07-10T17:06:28.381" v="383" actId="12789"/>
          <ac:spMkLst>
            <pc:docMk/>
            <pc:sldMk cId="2288818199" sldId="1495"/>
            <ac:spMk id="15" creationId="{BCAFAB06-766F-4162-96FF-10E660D021E6}"/>
          </ac:spMkLst>
        </pc:spChg>
        <pc:spChg chg="add del mod">
          <ac:chgData name="Banisha Rynjah [Chillibreeze]" userId="661f8fbd-f985-4a9b-ba91-9d63a69eeb98" providerId="ADAL" clId="{7DE21B9C-FE54-4E33-ACB9-2F4202047227}" dt="2020-07-10T17:06:10.528" v="380" actId="478"/>
          <ac:spMkLst>
            <pc:docMk/>
            <pc:sldMk cId="2288818199" sldId="1495"/>
            <ac:spMk id="19" creationId="{5842C186-11A4-4921-ACFB-249D09854B15}"/>
          </ac:spMkLst>
        </pc:spChg>
        <pc:spChg chg="add del mod">
          <ac:chgData name="Banisha Rynjah [Chillibreeze]" userId="661f8fbd-f985-4a9b-ba91-9d63a69eeb98" providerId="ADAL" clId="{7DE21B9C-FE54-4E33-ACB9-2F4202047227}" dt="2020-07-10T17:06:10.528" v="380" actId="478"/>
          <ac:spMkLst>
            <pc:docMk/>
            <pc:sldMk cId="2288818199" sldId="1495"/>
            <ac:spMk id="20" creationId="{D19F878C-0020-478F-A20D-26D1D02BBEDD}"/>
          </ac:spMkLst>
        </pc:spChg>
        <pc:spChg chg="add del mod">
          <ac:chgData name="Banisha Rynjah [Chillibreeze]" userId="661f8fbd-f985-4a9b-ba91-9d63a69eeb98" providerId="ADAL" clId="{7DE21B9C-FE54-4E33-ACB9-2F4202047227}" dt="2020-07-10T17:06:10.528" v="380" actId="478"/>
          <ac:spMkLst>
            <pc:docMk/>
            <pc:sldMk cId="2288818199" sldId="1495"/>
            <ac:spMk id="21" creationId="{A8A50B47-2CAD-4BA6-A2DA-A395BAE21287}"/>
          </ac:spMkLst>
        </pc:spChg>
        <pc:spChg chg="mod">
          <ac:chgData name="Banisha Rynjah [Chillibreeze]" userId="661f8fbd-f985-4a9b-ba91-9d63a69eeb98" providerId="ADAL" clId="{7DE21B9C-FE54-4E33-ACB9-2F4202047227}" dt="2020-07-10T17:05:41.093" v="323"/>
          <ac:spMkLst>
            <pc:docMk/>
            <pc:sldMk cId="2288818199" sldId="1495"/>
            <ac:spMk id="23" creationId="{400BC1AC-9741-4D6E-BCCF-9EC9F4E49323}"/>
          </ac:spMkLst>
        </pc:spChg>
        <pc:spChg chg="mod">
          <ac:chgData name="Banisha Rynjah [Chillibreeze]" userId="661f8fbd-f985-4a9b-ba91-9d63a69eeb98" providerId="ADAL" clId="{7DE21B9C-FE54-4E33-ACB9-2F4202047227}" dt="2020-07-10T17:05:41.093" v="323"/>
          <ac:spMkLst>
            <pc:docMk/>
            <pc:sldMk cId="2288818199" sldId="1495"/>
            <ac:spMk id="24" creationId="{BE4A0506-C5B8-4423-8205-1E38B8B09700}"/>
          </ac:spMkLst>
        </pc:spChg>
        <pc:spChg chg="mod">
          <ac:chgData name="Banisha Rynjah [Chillibreeze]" userId="661f8fbd-f985-4a9b-ba91-9d63a69eeb98" providerId="ADAL" clId="{7DE21B9C-FE54-4E33-ACB9-2F4202047227}" dt="2020-07-10T17:05:41.093" v="323"/>
          <ac:spMkLst>
            <pc:docMk/>
            <pc:sldMk cId="2288818199" sldId="1495"/>
            <ac:spMk id="26" creationId="{053CE482-EC25-4B12-9735-FB541F683363}"/>
          </ac:spMkLst>
        </pc:spChg>
        <pc:spChg chg="mod">
          <ac:chgData name="Banisha Rynjah [Chillibreeze]" userId="661f8fbd-f985-4a9b-ba91-9d63a69eeb98" providerId="ADAL" clId="{7DE21B9C-FE54-4E33-ACB9-2F4202047227}" dt="2020-07-10T17:05:41.093" v="323"/>
          <ac:spMkLst>
            <pc:docMk/>
            <pc:sldMk cId="2288818199" sldId="1495"/>
            <ac:spMk id="27" creationId="{59BA0FE3-96D7-48C9-BE67-BA42F30EAD17}"/>
          </ac:spMkLst>
        </pc:spChg>
        <pc:spChg chg="mod">
          <ac:chgData name="Banisha Rynjah [Chillibreeze]" userId="661f8fbd-f985-4a9b-ba91-9d63a69eeb98" providerId="ADAL" clId="{7DE21B9C-FE54-4E33-ACB9-2F4202047227}" dt="2020-07-10T17:05:41.093" v="323"/>
          <ac:spMkLst>
            <pc:docMk/>
            <pc:sldMk cId="2288818199" sldId="1495"/>
            <ac:spMk id="29" creationId="{BAA497E9-DD58-49C4-AAE7-D8423238497A}"/>
          </ac:spMkLst>
        </pc:spChg>
        <pc:spChg chg="mod">
          <ac:chgData name="Banisha Rynjah [Chillibreeze]" userId="661f8fbd-f985-4a9b-ba91-9d63a69eeb98" providerId="ADAL" clId="{7DE21B9C-FE54-4E33-ACB9-2F4202047227}" dt="2020-07-10T17:05:41.093" v="323"/>
          <ac:spMkLst>
            <pc:docMk/>
            <pc:sldMk cId="2288818199" sldId="1495"/>
            <ac:spMk id="30" creationId="{F4248962-0D5B-42F7-B998-C627DDDC97D6}"/>
          </ac:spMkLst>
        </pc:spChg>
        <pc:grpChg chg="del mod">
          <ac:chgData name="Banisha Rynjah [Chillibreeze]" userId="661f8fbd-f985-4a9b-ba91-9d63a69eeb98" providerId="ADAL" clId="{7DE21B9C-FE54-4E33-ACB9-2F4202047227}" dt="2020-07-10T17:06:14.365" v="381" actId="478"/>
          <ac:grpSpMkLst>
            <pc:docMk/>
            <pc:sldMk cId="2288818199" sldId="1495"/>
            <ac:grpSpMk id="4" creationId="{7E4CE4D7-CDE7-4343-8F8D-1D8605B69EF0}"/>
          </ac:grpSpMkLst>
        </pc:grpChg>
        <pc:grpChg chg="del mod">
          <ac:chgData name="Banisha Rynjah [Chillibreeze]" userId="661f8fbd-f985-4a9b-ba91-9d63a69eeb98" providerId="ADAL" clId="{7DE21B9C-FE54-4E33-ACB9-2F4202047227}" dt="2020-07-10T17:06:10.528" v="380" actId="478"/>
          <ac:grpSpMkLst>
            <pc:docMk/>
            <pc:sldMk cId="2288818199" sldId="1495"/>
            <ac:grpSpMk id="7" creationId="{03BCC6ED-7A85-419F-94EF-73120D2CA90F}"/>
          </ac:grpSpMkLst>
        </pc:grpChg>
        <pc:grpChg chg="del mod">
          <ac:chgData name="Banisha Rynjah [Chillibreeze]" userId="661f8fbd-f985-4a9b-ba91-9d63a69eeb98" providerId="ADAL" clId="{7DE21B9C-FE54-4E33-ACB9-2F4202047227}" dt="2020-07-10T17:06:14.365" v="381" actId="478"/>
          <ac:grpSpMkLst>
            <pc:docMk/>
            <pc:sldMk cId="2288818199" sldId="1495"/>
            <ac:grpSpMk id="10" creationId="{F1CE49E4-236A-479B-A20A-E14FE954028F}"/>
          </ac:grpSpMkLst>
        </pc:grpChg>
        <pc:grpChg chg="add mod">
          <ac:chgData name="Banisha Rynjah [Chillibreeze]" userId="661f8fbd-f985-4a9b-ba91-9d63a69eeb98" providerId="ADAL" clId="{7DE21B9C-FE54-4E33-ACB9-2F4202047227}" dt="2020-07-11T03:28:34.690" v="2471" actId="12788"/>
          <ac:grpSpMkLst>
            <pc:docMk/>
            <pc:sldMk cId="2288818199" sldId="1495"/>
            <ac:grpSpMk id="22" creationId="{B2847969-EE72-41A6-9DF9-6B8512BBCCA1}"/>
          </ac:grpSpMkLst>
        </pc:grpChg>
        <pc:grpChg chg="add mod">
          <ac:chgData name="Banisha Rynjah [Chillibreeze]" userId="661f8fbd-f985-4a9b-ba91-9d63a69eeb98" providerId="ADAL" clId="{7DE21B9C-FE54-4E33-ACB9-2F4202047227}" dt="2020-07-11T03:29:27.126" v="2477" actId="12788"/>
          <ac:grpSpMkLst>
            <pc:docMk/>
            <pc:sldMk cId="2288818199" sldId="1495"/>
            <ac:grpSpMk id="25" creationId="{C67372D3-66B0-4E4D-B0E8-F505CCD2FDFD}"/>
          </ac:grpSpMkLst>
        </pc:grpChg>
        <pc:grpChg chg="add mod">
          <ac:chgData name="Banisha Rynjah [Chillibreeze]" userId="661f8fbd-f985-4a9b-ba91-9d63a69eeb98" providerId="ADAL" clId="{7DE21B9C-FE54-4E33-ACB9-2F4202047227}" dt="2020-07-11T03:30:03.984" v="2484" actId="12788"/>
          <ac:grpSpMkLst>
            <pc:docMk/>
            <pc:sldMk cId="2288818199" sldId="1495"/>
            <ac:grpSpMk id="28" creationId="{7B9B0C0C-6AB6-4BD8-9C7A-4F1899D00193}"/>
          </ac:grpSpMkLst>
        </pc:grpChg>
        <pc:picChg chg="add mod">
          <ac:chgData name="Banisha Rynjah [Chillibreeze]" userId="661f8fbd-f985-4a9b-ba91-9d63a69eeb98" providerId="ADAL" clId="{7DE21B9C-FE54-4E33-ACB9-2F4202047227}" dt="2020-07-11T03:28:34.690" v="2471" actId="12788"/>
          <ac:picMkLst>
            <pc:docMk/>
            <pc:sldMk cId="2288818199" sldId="1495"/>
            <ac:picMk id="17" creationId="{BD67C0BC-D315-4616-896C-88E7E1F18CEB}"/>
          </ac:picMkLst>
        </pc:picChg>
        <pc:picChg chg="add mod">
          <ac:chgData name="Banisha Rynjah [Chillibreeze]" userId="661f8fbd-f985-4a9b-ba91-9d63a69eeb98" providerId="ADAL" clId="{7DE21B9C-FE54-4E33-ACB9-2F4202047227}" dt="2020-07-11T03:29:27.126" v="2477" actId="12788"/>
          <ac:picMkLst>
            <pc:docMk/>
            <pc:sldMk cId="2288818199" sldId="1495"/>
            <ac:picMk id="18" creationId="{59E98DAC-CAA5-421A-AE70-AC285A7563DC}"/>
          </ac:picMkLst>
        </pc:picChg>
        <pc:picChg chg="add mod">
          <ac:chgData name="Banisha Rynjah [Chillibreeze]" userId="661f8fbd-f985-4a9b-ba91-9d63a69eeb98" providerId="ADAL" clId="{7DE21B9C-FE54-4E33-ACB9-2F4202047227}" dt="2020-07-11T03:30:03.984" v="2484" actId="12788"/>
          <ac:picMkLst>
            <pc:docMk/>
            <pc:sldMk cId="2288818199" sldId="1495"/>
            <ac:picMk id="19" creationId="{0994145D-3329-42BC-B7EB-D4BC522353DD}"/>
          </ac:picMkLst>
        </pc:picChg>
        <pc:cxnChg chg="del mod">
          <ac:chgData name="Banisha Rynjah [Chillibreeze]" userId="661f8fbd-f985-4a9b-ba91-9d63a69eeb98" providerId="ADAL" clId="{7DE21B9C-FE54-4E33-ACB9-2F4202047227}" dt="2020-07-10T17:06:10.528" v="380" actId="478"/>
          <ac:cxnSpMkLst>
            <pc:docMk/>
            <pc:sldMk cId="2288818199" sldId="1495"/>
            <ac:cxnSpMk id="17" creationId="{661AA76D-DCC3-4D53-A236-8BDCFA2D0514}"/>
          </ac:cxnSpMkLst>
        </pc:cxnChg>
        <pc:cxnChg chg="del mod">
          <ac:chgData name="Banisha Rynjah [Chillibreeze]" userId="661f8fbd-f985-4a9b-ba91-9d63a69eeb98" providerId="ADAL" clId="{7DE21B9C-FE54-4E33-ACB9-2F4202047227}" dt="2020-07-10T17:06:10.528" v="380" actId="478"/>
          <ac:cxnSpMkLst>
            <pc:docMk/>
            <pc:sldMk cId="2288818199" sldId="1495"/>
            <ac:cxnSpMk id="18" creationId="{719B9A85-7641-4C4D-9934-3974A7388E90}"/>
          </ac:cxnSpMkLst>
        </pc:cxnChg>
        <pc:cxnChg chg="add mod">
          <ac:chgData name="Banisha Rynjah [Chillibreeze]" userId="661f8fbd-f985-4a9b-ba91-9d63a69eeb98" providerId="ADAL" clId="{7DE21B9C-FE54-4E33-ACB9-2F4202047227}" dt="2020-07-10T17:05:41.093" v="323"/>
          <ac:cxnSpMkLst>
            <pc:docMk/>
            <pc:sldMk cId="2288818199" sldId="1495"/>
            <ac:cxnSpMk id="31" creationId="{CF78855C-87D4-4578-B9F0-F98E9837E1EF}"/>
          </ac:cxnSpMkLst>
        </pc:cxnChg>
        <pc:cxnChg chg="add mod">
          <ac:chgData name="Banisha Rynjah [Chillibreeze]" userId="661f8fbd-f985-4a9b-ba91-9d63a69eeb98" providerId="ADAL" clId="{7DE21B9C-FE54-4E33-ACB9-2F4202047227}" dt="2020-07-10T17:05:41.093" v="323"/>
          <ac:cxnSpMkLst>
            <pc:docMk/>
            <pc:sldMk cId="2288818199" sldId="1495"/>
            <ac:cxnSpMk id="32" creationId="{E4419381-39F8-4AB8-AED1-300D8196EDB4}"/>
          </ac:cxnSpMkLst>
        </pc:cxnChg>
      </pc:sldChg>
      <pc:sldChg chg="addSp delSp modSp mod">
        <pc:chgData name="Banisha Rynjah [Chillibreeze]" userId="661f8fbd-f985-4a9b-ba91-9d63a69eeb98" providerId="ADAL" clId="{7DE21B9C-FE54-4E33-ACB9-2F4202047227}" dt="2020-07-11T03:19:26.890" v="2354" actId="12788"/>
        <pc:sldMkLst>
          <pc:docMk/>
          <pc:sldMk cId="1914894100" sldId="1496"/>
        </pc:sldMkLst>
        <pc:spChg chg="mod">
          <ac:chgData name="Banisha Rynjah [Chillibreeze]" userId="661f8fbd-f985-4a9b-ba91-9d63a69eeb98" providerId="ADAL" clId="{7DE21B9C-FE54-4E33-ACB9-2F4202047227}" dt="2020-07-11T03:18:32.665" v="2346" actId="12789"/>
          <ac:spMkLst>
            <pc:docMk/>
            <pc:sldMk cId="1914894100" sldId="1496"/>
            <ac:spMk id="44" creationId="{344116A1-5820-485D-8747-794BB61C454C}"/>
          </ac:spMkLst>
        </pc:spChg>
        <pc:spChg chg="mod">
          <ac:chgData name="Banisha Rynjah [Chillibreeze]" userId="661f8fbd-f985-4a9b-ba91-9d63a69eeb98" providerId="ADAL" clId="{7DE21B9C-FE54-4E33-ACB9-2F4202047227}" dt="2020-07-11T03:18:26.090" v="2343" actId="12789"/>
          <ac:spMkLst>
            <pc:docMk/>
            <pc:sldMk cId="1914894100" sldId="1496"/>
            <ac:spMk id="45" creationId="{80D25421-6A3B-471D-8D99-F8371BDA7355}"/>
          </ac:spMkLst>
        </pc:spChg>
        <pc:spChg chg="mod">
          <ac:chgData name="Banisha Rynjah [Chillibreeze]" userId="661f8fbd-f985-4a9b-ba91-9d63a69eeb98" providerId="ADAL" clId="{7DE21B9C-FE54-4E33-ACB9-2F4202047227}" dt="2020-07-11T03:18:29.293" v="2344" actId="12789"/>
          <ac:spMkLst>
            <pc:docMk/>
            <pc:sldMk cId="1914894100" sldId="1496"/>
            <ac:spMk id="46" creationId="{C931769D-743B-49F9-88DF-E6C4545ADAD4}"/>
          </ac:spMkLst>
        </pc:spChg>
        <pc:spChg chg="mod">
          <ac:chgData name="Banisha Rynjah [Chillibreeze]" userId="661f8fbd-f985-4a9b-ba91-9d63a69eeb98" providerId="ADAL" clId="{7DE21B9C-FE54-4E33-ACB9-2F4202047227}" dt="2020-07-10T17:03:31.478" v="249"/>
          <ac:spMkLst>
            <pc:docMk/>
            <pc:sldMk cId="1914894100" sldId="1496"/>
            <ac:spMk id="51" creationId="{9ED48A02-4B95-4A56-A311-1321B5AA89CF}"/>
          </ac:spMkLst>
        </pc:spChg>
        <pc:spChg chg="mod">
          <ac:chgData name="Banisha Rynjah [Chillibreeze]" userId="661f8fbd-f985-4a9b-ba91-9d63a69eeb98" providerId="ADAL" clId="{7DE21B9C-FE54-4E33-ACB9-2F4202047227}" dt="2020-07-10T17:03:31.478" v="249"/>
          <ac:spMkLst>
            <pc:docMk/>
            <pc:sldMk cId="1914894100" sldId="1496"/>
            <ac:spMk id="52" creationId="{31161372-4BC5-4627-8102-2877A9FF215C}"/>
          </ac:spMkLst>
        </pc:spChg>
        <pc:spChg chg="mod">
          <ac:chgData name="Banisha Rynjah [Chillibreeze]" userId="661f8fbd-f985-4a9b-ba91-9d63a69eeb98" providerId="ADAL" clId="{7DE21B9C-FE54-4E33-ACB9-2F4202047227}" dt="2020-07-10T17:03:31.478" v="249"/>
          <ac:spMkLst>
            <pc:docMk/>
            <pc:sldMk cId="1914894100" sldId="1496"/>
            <ac:spMk id="54" creationId="{C06B636B-07F3-4EC7-9196-6DA7481D9508}"/>
          </ac:spMkLst>
        </pc:spChg>
        <pc:spChg chg="mod">
          <ac:chgData name="Banisha Rynjah [Chillibreeze]" userId="661f8fbd-f985-4a9b-ba91-9d63a69eeb98" providerId="ADAL" clId="{7DE21B9C-FE54-4E33-ACB9-2F4202047227}" dt="2020-07-10T17:03:31.478" v="249"/>
          <ac:spMkLst>
            <pc:docMk/>
            <pc:sldMk cId="1914894100" sldId="1496"/>
            <ac:spMk id="55" creationId="{5463097F-5848-4001-AD13-3271A18DAD92}"/>
          </ac:spMkLst>
        </pc:spChg>
        <pc:spChg chg="mod">
          <ac:chgData name="Banisha Rynjah [Chillibreeze]" userId="661f8fbd-f985-4a9b-ba91-9d63a69eeb98" providerId="ADAL" clId="{7DE21B9C-FE54-4E33-ACB9-2F4202047227}" dt="2020-07-10T17:03:31.478" v="249"/>
          <ac:spMkLst>
            <pc:docMk/>
            <pc:sldMk cId="1914894100" sldId="1496"/>
            <ac:spMk id="57" creationId="{A49E0927-FFC7-4AC3-BD93-F43F42591E5F}"/>
          </ac:spMkLst>
        </pc:spChg>
        <pc:spChg chg="mod">
          <ac:chgData name="Banisha Rynjah [Chillibreeze]" userId="661f8fbd-f985-4a9b-ba91-9d63a69eeb98" providerId="ADAL" clId="{7DE21B9C-FE54-4E33-ACB9-2F4202047227}" dt="2020-07-10T17:03:31.478" v="249"/>
          <ac:spMkLst>
            <pc:docMk/>
            <pc:sldMk cId="1914894100" sldId="1496"/>
            <ac:spMk id="58" creationId="{329CC8FF-564D-4867-B64E-BB50DC9FA7B3}"/>
          </ac:spMkLst>
        </pc:spChg>
        <pc:spChg chg="add del mod">
          <ac:chgData name="Banisha Rynjah [Chillibreeze]" userId="661f8fbd-f985-4a9b-ba91-9d63a69eeb98" providerId="ADAL" clId="{7DE21B9C-FE54-4E33-ACB9-2F4202047227}" dt="2020-07-10T17:04:03.758" v="304" actId="478"/>
          <ac:spMkLst>
            <pc:docMk/>
            <pc:sldMk cId="1914894100" sldId="1496"/>
            <ac:spMk id="59" creationId="{2A180E7A-2221-4CA2-BDB0-1C66E76C2FC7}"/>
          </ac:spMkLst>
        </pc:spChg>
        <pc:spChg chg="add del mod">
          <ac:chgData name="Banisha Rynjah [Chillibreeze]" userId="661f8fbd-f985-4a9b-ba91-9d63a69eeb98" providerId="ADAL" clId="{7DE21B9C-FE54-4E33-ACB9-2F4202047227}" dt="2020-07-10T17:04:03.758" v="304" actId="478"/>
          <ac:spMkLst>
            <pc:docMk/>
            <pc:sldMk cId="1914894100" sldId="1496"/>
            <ac:spMk id="60" creationId="{6A3E8924-AC4D-4B7B-9159-3E0A6685656F}"/>
          </ac:spMkLst>
        </pc:spChg>
        <pc:spChg chg="add del mod">
          <ac:chgData name="Banisha Rynjah [Chillibreeze]" userId="661f8fbd-f985-4a9b-ba91-9d63a69eeb98" providerId="ADAL" clId="{7DE21B9C-FE54-4E33-ACB9-2F4202047227}" dt="2020-07-10T17:04:03.758" v="304" actId="478"/>
          <ac:spMkLst>
            <pc:docMk/>
            <pc:sldMk cId="1914894100" sldId="1496"/>
            <ac:spMk id="61" creationId="{9AE6FA2A-0C58-4620-875F-888CF359319E}"/>
          </ac:spMkLst>
        </pc:spChg>
        <pc:spChg chg="add del mod">
          <ac:chgData name="Banisha Rynjah [Chillibreeze]" userId="661f8fbd-f985-4a9b-ba91-9d63a69eeb98" providerId="ADAL" clId="{7DE21B9C-FE54-4E33-ACB9-2F4202047227}" dt="2020-07-10T17:04:08.323" v="305" actId="478"/>
          <ac:spMkLst>
            <pc:docMk/>
            <pc:sldMk cId="1914894100" sldId="1496"/>
            <ac:spMk id="62" creationId="{5B6A3EBC-02F7-41B2-8EED-B26A593CD4E3}"/>
          </ac:spMkLst>
        </pc:spChg>
        <pc:grpChg chg="del mod">
          <ac:chgData name="Banisha Rynjah [Chillibreeze]" userId="661f8fbd-f985-4a9b-ba91-9d63a69eeb98" providerId="ADAL" clId="{7DE21B9C-FE54-4E33-ACB9-2F4202047227}" dt="2020-07-10T17:04:03.758" v="304" actId="478"/>
          <ac:grpSpMkLst>
            <pc:docMk/>
            <pc:sldMk cId="1914894100" sldId="1496"/>
            <ac:grpSpMk id="35" creationId="{7791A298-72C5-478F-A8E2-C3D24A0E1A82}"/>
          </ac:grpSpMkLst>
        </pc:grpChg>
        <pc:grpChg chg="del mod">
          <ac:chgData name="Banisha Rynjah [Chillibreeze]" userId="661f8fbd-f985-4a9b-ba91-9d63a69eeb98" providerId="ADAL" clId="{7DE21B9C-FE54-4E33-ACB9-2F4202047227}" dt="2020-07-10T17:04:03.758" v="304" actId="478"/>
          <ac:grpSpMkLst>
            <pc:docMk/>
            <pc:sldMk cId="1914894100" sldId="1496"/>
            <ac:grpSpMk id="38" creationId="{ED0194DC-2C47-4DA5-843F-D97EC18EFA06}"/>
          </ac:grpSpMkLst>
        </pc:grpChg>
        <pc:grpChg chg="del mod">
          <ac:chgData name="Banisha Rynjah [Chillibreeze]" userId="661f8fbd-f985-4a9b-ba91-9d63a69eeb98" providerId="ADAL" clId="{7DE21B9C-FE54-4E33-ACB9-2F4202047227}" dt="2020-07-10T17:04:03.758" v="304" actId="478"/>
          <ac:grpSpMkLst>
            <pc:docMk/>
            <pc:sldMk cId="1914894100" sldId="1496"/>
            <ac:grpSpMk id="41" creationId="{24038BB5-A4BB-4397-8CC4-FA73BBF6BB94}"/>
          </ac:grpSpMkLst>
        </pc:grpChg>
        <pc:grpChg chg="add mod">
          <ac:chgData name="Banisha Rynjah [Chillibreeze]" userId="661f8fbd-f985-4a9b-ba91-9d63a69eeb98" providerId="ADAL" clId="{7DE21B9C-FE54-4E33-ACB9-2F4202047227}" dt="2020-07-11T03:19:26.890" v="2354" actId="12788"/>
          <ac:grpSpMkLst>
            <pc:docMk/>
            <pc:sldMk cId="1914894100" sldId="1496"/>
            <ac:grpSpMk id="50" creationId="{434D5AC3-DE41-4F72-8E29-B4100576EDBC}"/>
          </ac:grpSpMkLst>
        </pc:grpChg>
        <pc:grpChg chg="add mod">
          <ac:chgData name="Banisha Rynjah [Chillibreeze]" userId="661f8fbd-f985-4a9b-ba91-9d63a69eeb98" providerId="ADAL" clId="{7DE21B9C-FE54-4E33-ACB9-2F4202047227}" dt="2020-07-11T03:18:38.848" v="2348" actId="12788"/>
          <ac:grpSpMkLst>
            <pc:docMk/>
            <pc:sldMk cId="1914894100" sldId="1496"/>
            <ac:grpSpMk id="53" creationId="{7D2227BC-8508-4D00-B6EF-CD2978F329CB}"/>
          </ac:grpSpMkLst>
        </pc:grpChg>
        <pc:grpChg chg="add mod">
          <ac:chgData name="Banisha Rynjah [Chillibreeze]" userId="661f8fbd-f985-4a9b-ba91-9d63a69eeb98" providerId="ADAL" clId="{7DE21B9C-FE54-4E33-ACB9-2F4202047227}" dt="2020-07-11T03:18:29.293" v="2344" actId="12789"/>
          <ac:grpSpMkLst>
            <pc:docMk/>
            <pc:sldMk cId="1914894100" sldId="1496"/>
            <ac:grpSpMk id="56" creationId="{AC633695-FED2-4487-BC90-8D9B90BE4C3F}"/>
          </ac:grpSpMkLst>
        </pc:grpChg>
        <pc:picChg chg="add del mod">
          <ac:chgData name="Banisha Rynjah [Chillibreeze]" userId="661f8fbd-f985-4a9b-ba91-9d63a69eeb98" providerId="ADAL" clId="{7DE21B9C-FE54-4E33-ACB9-2F4202047227}" dt="2020-07-11T03:17:21.764" v="2325" actId="478"/>
          <ac:picMkLst>
            <pc:docMk/>
            <pc:sldMk cId="1914894100" sldId="1496"/>
            <ac:picMk id="17" creationId="{8AB2D229-2C5C-4486-B879-C5EF3DE2CBB8}"/>
          </ac:picMkLst>
        </pc:picChg>
        <pc:picChg chg="add mod">
          <ac:chgData name="Banisha Rynjah [Chillibreeze]" userId="661f8fbd-f985-4a9b-ba91-9d63a69eeb98" providerId="ADAL" clId="{7DE21B9C-FE54-4E33-ACB9-2F4202047227}" dt="2020-07-11T03:18:38.848" v="2348" actId="12788"/>
          <ac:picMkLst>
            <pc:docMk/>
            <pc:sldMk cId="1914894100" sldId="1496"/>
            <ac:picMk id="18" creationId="{39F2A3BA-5338-4393-973F-29CE812D76D1}"/>
          </ac:picMkLst>
        </pc:picChg>
        <pc:picChg chg="add del mod">
          <ac:chgData name="Banisha Rynjah [Chillibreeze]" userId="661f8fbd-f985-4a9b-ba91-9d63a69eeb98" providerId="ADAL" clId="{7DE21B9C-FE54-4E33-ACB9-2F4202047227}" dt="2020-07-11T03:17:34.031" v="2328" actId="478"/>
          <ac:picMkLst>
            <pc:docMk/>
            <pc:sldMk cId="1914894100" sldId="1496"/>
            <ac:picMk id="19" creationId="{60CD227D-FDA2-40E2-BC78-BC0E6AEF09FE}"/>
          </ac:picMkLst>
        </pc:picChg>
        <pc:picChg chg="add mod">
          <ac:chgData name="Banisha Rynjah [Chillibreeze]" userId="661f8fbd-f985-4a9b-ba91-9d63a69eeb98" providerId="ADAL" clId="{7DE21B9C-FE54-4E33-ACB9-2F4202047227}" dt="2020-07-11T03:18:01.888" v="2336" actId="12788"/>
          <ac:picMkLst>
            <pc:docMk/>
            <pc:sldMk cId="1914894100" sldId="1496"/>
            <ac:picMk id="20" creationId="{449C7D72-4DFE-45BF-B487-54270D8BD9F8}"/>
          </ac:picMkLst>
        </pc:picChg>
        <pc:picChg chg="add mod">
          <ac:chgData name="Banisha Rynjah [Chillibreeze]" userId="661f8fbd-f985-4a9b-ba91-9d63a69eeb98" providerId="ADAL" clId="{7DE21B9C-FE54-4E33-ACB9-2F4202047227}" dt="2020-07-11T03:19:26.890" v="2354" actId="12788"/>
          <ac:picMkLst>
            <pc:docMk/>
            <pc:sldMk cId="1914894100" sldId="1496"/>
            <ac:picMk id="21" creationId="{49FDFDE9-6DF8-484B-8B22-1F09E1794224}"/>
          </ac:picMkLst>
        </pc:picChg>
        <pc:cxnChg chg="del mod">
          <ac:chgData name="Banisha Rynjah [Chillibreeze]" userId="661f8fbd-f985-4a9b-ba91-9d63a69eeb98" providerId="ADAL" clId="{7DE21B9C-FE54-4E33-ACB9-2F4202047227}" dt="2020-07-10T17:04:03.758" v="304" actId="478"/>
          <ac:cxnSpMkLst>
            <pc:docMk/>
            <pc:sldMk cId="1914894100" sldId="1496"/>
            <ac:cxnSpMk id="48" creationId="{5ECC39E8-28AA-4089-BBE3-7A99C8324F9B}"/>
          </ac:cxnSpMkLst>
        </pc:cxnChg>
        <pc:cxnChg chg="del mod">
          <ac:chgData name="Banisha Rynjah [Chillibreeze]" userId="661f8fbd-f985-4a9b-ba91-9d63a69eeb98" providerId="ADAL" clId="{7DE21B9C-FE54-4E33-ACB9-2F4202047227}" dt="2020-07-10T17:04:03.758" v="304" actId="478"/>
          <ac:cxnSpMkLst>
            <pc:docMk/>
            <pc:sldMk cId="1914894100" sldId="1496"/>
            <ac:cxnSpMk id="49" creationId="{19072E2A-BC34-4CFC-B39D-E4917BD9094D}"/>
          </ac:cxnSpMkLst>
        </pc:cxnChg>
        <pc:cxnChg chg="add mod">
          <ac:chgData name="Banisha Rynjah [Chillibreeze]" userId="661f8fbd-f985-4a9b-ba91-9d63a69eeb98" providerId="ADAL" clId="{7DE21B9C-FE54-4E33-ACB9-2F4202047227}" dt="2020-07-10T17:03:31.478" v="249"/>
          <ac:cxnSpMkLst>
            <pc:docMk/>
            <pc:sldMk cId="1914894100" sldId="1496"/>
            <ac:cxnSpMk id="63" creationId="{1DD3B374-C0D2-48C5-A162-AB5918AF0435}"/>
          </ac:cxnSpMkLst>
        </pc:cxnChg>
        <pc:cxnChg chg="add mod">
          <ac:chgData name="Banisha Rynjah [Chillibreeze]" userId="661f8fbd-f985-4a9b-ba91-9d63a69eeb98" providerId="ADAL" clId="{7DE21B9C-FE54-4E33-ACB9-2F4202047227}" dt="2020-07-10T17:04:25.197" v="309" actId="465"/>
          <ac:cxnSpMkLst>
            <pc:docMk/>
            <pc:sldMk cId="1914894100" sldId="1496"/>
            <ac:cxnSpMk id="64" creationId="{870CE712-E088-428C-9DB7-3CE01DAE1E34}"/>
          </ac:cxnSpMkLst>
        </pc:cxnChg>
      </pc:sldChg>
      <pc:sldChg chg="addSp modSp mod">
        <pc:chgData name="Banisha Rynjah [Chillibreeze]" userId="661f8fbd-f985-4a9b-ba91-9d63a69eeb98" providerId="ADAL" clId="{7DE21B9C-FE54-4E33-ACB9-2F4202047227}" dt="2020-07-11T03:20:45.334" v="2373" actId="12788"/>
        <pc:sldMkLst>
          <pc:docMk/>
          <pc:sldMk cId="1449306310" sldId="1501"/>
        </pc:sldMkLst>
        <pc:spChg chg="mod">
          <ac:chgData name="Banisha Rynjah [Chillibreeze]" userId="661f8fbd-f985-4a9b-ba91-9d63a69eeb98" providerId="ADAL" clId="{7DE21B9C-FE54-4E33-ACB9-2F4202047227}" dt="2020-07-10T17:01:12.802" v="234" actId="1035"/>
          <ac:spMkLst>
            <pc:docMk/>
            <pc:sldMk cId="1449306310" sldId="1501"/>
            <ac:spMk id="17" creationId="{7D451ADB-03E5-43D9-995F-E15F8C2E4CCE}"/>
          </ac:spMkLst>
        </pc:spChg>
        <pc:spChg chg="mod">
          <ac:chgData name="Banisha Rynjah [Chillibreeze]" userId="661f8fbd-f985-4a9b-ba91-9d63a69eeb98" providerId="ADAL" clId="{7DE21B9C-FE54-4E33-ACB9-2F4202047227}" dt="2020-07-10T17:01:57.470" v="241" actId="552"/>
          <ac:spMkLst>
            <pc:docMk/>
            <pc:sldMk cId="1449306310" sldId="1501"/>
            <ac:spMk id="18" creationId="{35335E3F-DC47-4952-8EB1-5063C55C28E1}"/>
          </ac:spMkLst>
        </pc:spChg>
        <pc:spChg chg="mod">
          <ac:chgData name="Banisha Rynjah [Chillibreeze]" userId="661f8fbd-f985-4a9b-ba91-9d63a69eeb98" providerId="ADAL" clId="{7DE21B9C-FE54-4E33-ACB9-2F4202047227}" dt="2020-07-10T17:02:37.530" v="247" actId="1035"/>
          <ac:spMkLst>
            <pc:docMk/>
            <pc:sldMk cId="1449306310" sldId="1501"/>
            <ac:spMk id="19" creationId="{38C31EF9-D464-4348-9ED1-F50549278A75}"/>
          </ac:spMkLst>
        </pc:spChg>
        <pc:grpChg chg="mod">
          <ac:chgData name="Banisha Rynjah [Chillibreeze]" userId="661f8fbd-f985-4a9b-ba91-9d63a69eeb98" providerId="ADAL" clId="{7DE21B9C-FE54-4E33-ACB9-2F4202047227}" dt="2020-07-11T03:20:05.327" v="2361" actId="12788"/>
          <ac:grpSpMkLst>
            <pc:docMk/>
            <pc:sldMk cId="1449306310" sldId="1501"/>
            <ac:grpSpMk id="6" creationId="{BB24EBDB-FBD6-41FD-9945-A08CAE8A4C00}"/>
          </ac:grpSpMkLst>
        </pc:grpChg>
        <pc:grpChg chg="mod">
          <ac:chgData name="Banisha Rynjah [Chillibreeze]" userId="661f8fbd-f985-4a9b-ba91-9d63a69eeb98" providerId="ADAL" clId="{7DE21B9C-FE54-4E33-ACB9-2F4202047227}" dt="2020-07-11T03:20:27.900" v="2367" actId="12788"/>
          <ac:grpSpMkLst>
            <pc:docMk/>
            <pc:sldMk cId="1449306310" sldId="1501"/>
            <ac:grpSpMk id="10" creationId="{B12613EC-9A2D-4DB4-9F9F-AB52AAE218FE}"/>
          </ac:grpSpMkLst>
        </pc:grpChg>
        <pc:grpChg chg="mod">
          <ac:chgData name="Banisha Rynjah [Chillibreeze]" userId="661f8fbd-f985-4a9b-ba91-9d63a69eeb98" providerId="ADAL" clId="{7DE21B9C-FE54-4E33-ACB9-2F4202047227}" dt="2020-07-11T03:20:45.334" v="2373" actId="12788"/>
          <ac:grpSpMkLst>
            <pc:docMk/>
            <pc:sldMk cId="1449306310" sldId="1501"/>
            <ac:grpSpMk id="13" creationId="{699F5B9C-1938-4EE7-85EC-000016090645}"/>
          </ac:grpSpMkLst>
        </pc:grpChg>
        <pc:picChg chg="add mod">
          <ac:chgData name="Banisha Rynjah [Chillibreeze]" userId="661f8fbd-f985-4a9b-ba91-9d63a69eeb98" providerId="ADAL" clId="{7DE21B9C-FE54-4E33-ACB9-2F4202047227}" dt="2020-07-11T03:20:05.327" v="2361" actId="12788"/>
          <ac:picMkLst>
            <pc:docMk/>
            <pc:sldMk cId="1449306310" sldId="1501"/>
            <ac:picMk id="22" creationId="{D91E64DB-0031-4422-993B-28F55D85105E}"/>
          </ac:picMkLst>
        </pc:picChg>
        <pc:picChg chg="add mod">
          <ac:chgData name="Banisha Rynjah [Chillibreeze]" userId="661f8fbd-f985-4a9b-ba91-9d63a69eeb98" providerId="ADAL" clId="{7DE21B9C-FE54-4E33-ACB9-2F4202047227}" dt="2020-07-11T03:20:27.900" v="2367" actId="12788"/>
          <ac:picMkLst>
            <pc:docMk/>
            <pc:sldMk cId="1449306310" sldId="1501"/>
            <ac:picMk id="23" creationId="{9A828FD6-83A4-4188-B84E-F3C7621FC463}"/>
          </ac:picMkLst>
        </pc:picChg>
        <pc:picChg chg="add mod">
          <ac:chgData name="Banisha Rynjah [Chillibreeze]" userId="661f8fbd-f985-4a9b-ba91-9d63a69eeb98" providerId="ADAL" clId="{7DE21B9C-FE54-4E33-ACB9-2F4202047227}" dt="2020-07-11T03:20:45.334" v="2373" actId="12788"/>
          <ac:picMkLst>
            <pc:docMk/>
            <pc:sldMk cId="1449306310" sldId="1501"/>
            <ac:picMk id="24" creationId="{7FCFF27A-7653-4F9F-8D1A-C873DA03240F}"/>
          </ac:picMkLst>
        </pc:picChg>
        <pc:cxnChg chg="mod">
          <ac:chgData name="Banisha Rynjah [Chillibreeze]" userId="661f8fbd-f985-4a9b-ba91-9d63a69eeb98" providerId="ADAL" clId="{7DE21B9C-FE54-4E33-ACB9-2F4202047227}" dt="2020-07-10T17:01:33.358" v="237" actId="465"/>
          <ac:cxnSpMkLst>
            <pc:docMk/>
            <pc:sldMk cId="1449306310" sldId="1501"/>
            <ac:cxnSpMk id="20" creationId="{6CC0CDF1-7E1A-4E5D-9CFC-066CB1F8B19D}"/>
          </ac:cxnSpMkLst>
        </pc:cxnChg>
        <pc:cxnChg chg="mod">
          <ac:chgData name="Banisha Rynjah [Chillibreeze]" userId="661f8fbd-f985-4a9b-ba91-9d63a69eeb98" providerId="ADAL" clId="{7DE21B9C-FE54-4E33-ACB9-2F4202047227}" dt="2020-07-10T17:01:39.150" v="238" actId="465"/>
          <ac:cxnSpMkLst>
            <pc:docMk/>
            <pc:sldMk cId="1449306310" sldId="1501"/>
            <ac:cxnSpMk id="21" creationId="{E355B5CC-FA31-45D0-BC1F-24EA773F5B35}"/>
          </ac:cxnSpMkLst>
        </pc:cxnChg>
      </pc:sldChg>
      <pc:sldChg chg="addSp delSp modSp mod">
        <pc:chgData name="Banisha Rynjah [Chillibreeze]" userId="661f8fbd-f985-4a9b-ba91-9d63a69eeb98" providerId="ADAL" clId="{7DE21B9C-FE54-4E33-ACB9-2F4202047227}" dt="2020-07-11T03:28:20.216" v="2466" actId="12788"/>
        <pc:sldMkLst>
          <pc:docMk/>
          <pc:sldMk cId="4275169575" sldId="1502"/>
        </pc:sldMkLst>
        <pc:spChg chg="mod">
          <ac:chgData name="Banisha Rynjah [Chillibreeze]" userId="661f8fbd-f985-4a9b-ba91-9d63a69eeb98" providerId="ADAL" clId="{7DE21B9C-FE54-4E33-ACB9-2F4202047227}" dt="2020-07-11T03:23:09.880" v="2401"/>
          <ac:spMkLst>
            <pc:docMk/>
            <pc:sldMk cId="4275169575" sldId="1502"/>
            <ac:spMk id="4" creationId="{074E0D5B-4979-4AF9-847A-C9C2A837286F}"/>
          </ac:spMkLst>
        </pc:spChg>
        <pc:spChg chg="mod">
          <ac:chgData name="Banisha Rynjah [Chillibreeze]" userId="661f8fbd-f985-4a9b-ba91-9d63a69eeb98" providerId="ADAL" clId="{7DE21B9C-FE54-4E33-ACB9-2F4202047227}" dt="2020-07-11T03:22:33.119" v="2385" actId="20577"/>
          <ac:spMkLst>
            <pc:docMk/>
            <pc:sldMk cId="4275169575" sldId="1502"/>
            <ac:spMk id="53" creationId="{099965AE-C57F-49CA-A4F1-13312500E106}"/>
          </ac:spMkLst>
        </pc:spChg>
        <pc:grpChg chg="mod">
          <ac:chgData name="Banisha Rynjah [Chillibreeze]" userId="661f8fbd-f985-4a9b-ba91-9d63a69eeb98" providerId="ADAL" clId="{7DE21B9C-FE54-4E33-ACB9-2F4202047227}" dt="2020-07-11T03:23:36.079" v="2410" actId="12788"/>
          <ac:grpSpMkLst>
            <pc:docMk/>
            <pc:sldMk cId="4275169575" sldId="1502"/>
            <ac:grpSpMk id="6" creationId="{16F9AB09-858C-4A3A-B159-CFD71E8367FC}"/>
          </ac:grpSpMkLst>
        </pc:grpChg>
        <pc:grpChg chg="mod">
          <ac:chgData name="Banisha Rynjah [Chillibreeze]" userId="661f8fbd-f985-4a9b-ba91-9d63a69eeb98" providerId="ADAL" clId="{7DE21B9C-FE54-4E33-ACB9-2F4202047227}" dt="2020-07-11T03:24:39.956" v="2422" actId="12788"/>
          <ac:grpSpMkLst>
            <pc:docMk/>
            <pc:sldMk cId="4275169575" sldId="1502"/>
            <ac:grpSpMk id="30" creationId="{65B6AAAF-7614-4F95-A36A-BF2230339044}"/>
          </ac:grpSpMkLst>
        </pc:grpChg>
        <pc:grpChg chg="mod">
          <ac:chgData name="Banisha Rynjah [Chillibreeze]" userId="661f8fbd-f985-4a9b-ba91-9d63a69eeb98" providerId="ADAL" clId="{7DE21B9C-FE54-4E33-ACB9-2F4202047227}" dt="2020-07-11T03:25:08.257" v="2433" actId="12788"/>
          <ac:grpSpMkLst>
            <pc:docMk/>
            <pc:sldMk cId="4275169575" sldId="1502"/>
            <ac:grpSpMk id="33" creationId="{39E834BE-A0A4-4900-BAB9-AE9B04CF3F84}"/>
          </ac:grpSpMkLst>
        </pc:grpChg>
        <pc:grpChg chg="mod">
          <ac:chgData name="Banisha Rynjah [Chillibreeze]" userId="661f8fbd-f985-4a9b-ba91-9d63a69eeb98" providerId="ADAL" clId="{7DE21B9C-FE54-4E33-ACB9-2F4202047227}" dt="2020-07-11T03:26:49.169" v="2443" actId="12788"/>
          <ac:grpSpMkLst>
            <pc:docMk/>
            <pc:sldMk cId="4275169575" sldId="1502"/>
            <ac:grpSpMk id="36" creationId="{2F4DA0E6-8A36-45CB-B8A0-875C9CCE6233}"/>
          </ac:grpSpMkLst>
        </pc:grpChg>
        <pc:grpChg chg="mod">
          <ac:chgData name="Banisha Rynjah [Chillibreeze]" userId="661f8fbd-f985-4a9b-ba91-9d63a69eeb98" providerId="ADAL" clId="{7DE21B9C-FE54-4E33-ACB9-2F4202047227}" dt="2020-07-11T03:27:23.777" v="2449" actId="12788"/>
          <ac:grpSpMkLst>
            <pc:docMk/>
            <pc:sldMk cId="4275169575" sldId="1502"/>
            <ac:grpSpMk id="39" creationId="{A8746F06-4D29-4603-B729-0C7738753731}"/>
          </ac:grpSpMkLst>
        </pc:grpChg>
        <pc:grpChg chg="mod">
          <ac:chgData name="Banisha Rynjah [Chillibreeze]" userId="661f8fbd-f985-4a9b-ba91-9d63a69eeb98" providerId="ADAL" clId="{7DE21B9C-FE54-4E33-ACB9-2F4202047227}" dt="2020-07-11T03:27:53.346" v="2457" actId="12788"/>
          <ac:grpSpMkLst>
            <pc:docMk/>
            <pc:sldMk cId="4275169575" sldId="1502"/>
            <ac:grpSpMk id="42" creationId="{8014099F-9654-408E-9DBC-45FA470BDCFC}"/>
          </ac:grpSpMkLst>
        </pc:grpChg>
        <pc:grpChg chg="mod">
          <ac:chgData name="Banisha Rynjah [Chillibreeze]" userId="661f8fbd-f985-4a9b-ba91-9d63a69eeb98" providerId="ADAL" clId="{7DE21B9C-FE54-4E33-ACB9-2F4202047227}" dt="2020-07-11T03:28:20.216" v="2466" actId="12788"/>
          <ac:grpSpMkLst>
            <pc:docMk/>
            <pc:sldMk cId="4275169575" sldId="1502"/>
            <ac:grpSpMk id="45" creationId="{32E871B2-0C67-407E-A299-8F8063F1809C}"/>
          </ac:grpSpMkLst>
        </pc:grpChg>
        <pc:picChg chg="add mod">
          <ac:chgData name="Banisha Rynjah [Chillibreeze]" userId="661f8fbd-f985-4a9b-ba91-9d63a69eeb98" providerId="ADAL" clId="{7DE21B9C-FE54-4E33-ACB9-2F4202047227}" dt="2020-07-11T03:23:36.079" v="2410" actId="12788"/>
          <ac:picMkLst>
            <pc:docMk/>
            <pc:sldMk cId="4275169575" sldId="1502"/>
            <ac:picMk id="48" creationId="{F08B8A35-D8D0-4A69-AEA5-E40AEC2CC373}"/>
          </ac:picMkLst>
        </pc:picChg>
        <pc:picChg chg="add mod">
          <ac:chgData name="Banisha Rynjah [Chillibreeze]" userId="661f8fbd-f985-4a9b-ba91-9d63a69eeb98" providerId="ADAL" clId="{7DE21B9C-FE54-4E33-ACB9-2F4202047227}" dt="2020-07-11T03:24:39.956" v="2422" actId="12788"/>
          <ac:picMkLst>
            <pc:docMk/>
            <pc:sldMk cId="4275169575" sldId="1502"/>
            <ac:picMk id="49" creationId="{2DDE04D0-307C-47F4-9F09-E4D64B7E829E}"/>
          </ac:picMkLst>
        </pc:picChg>
        <pc:picChg chg="add del mod">
          <ac:chgData name="Banisha Rynjah [Chillibreeze]" userId="661f8fbd-f985-4a9b-ba91-9d63a69eeb98" providerId="ADAL" clId="{7DE21B9C-FE54-4E33-ACB9-2F4202047227}" dt="2020-07-11T03:24:52.514" v="2424"/>
          <ac:picMkLst>
            <pc:docMk/>
            <pc:sldMk cId="4275169575" sldId="1502"/>
            <ac:picMk id="50" creationId="{DD698DCA-E1FE-4EBB-9F95-3FAAB71E8725}"/>
          </ac:picMkLst>
        </pc:picChg>
        <pc:picChg chg="add mod">
          <ac:chgData name="Banisha Rynjah [Chillibreeze]" userId="661f8fbd-f985-4a9b-ba91-9d63a69eeb98" providerId="ADAL" clId="{7DE21B9C-FE54-4E33-ACB9-2F4202047227}" dt="2020-07-11T03:25:08.257" v="2433" actId="12788"/>
          <ac:picMkLst>
            <pc:docMk/>
            <pc:sldMk cId="4275169575" sldId="1502"/>
            <ac:picMk id="59" creationId="{44C92262-3E31-45E0-B351-03C286B3247A}"/>
          </ac:picMkLst>
        </pc:picChg>
        <pc:picChg chg="add mod">
          <ac:chgData name="Banisha Rynjah [Chillibreeze]" userId="661f8fbd-f985-4a9b-ba91-9d63a69eeb98" providerId="ADAL" clId="{7DE21B9C-FE54-4E33-ACB9-2F4202047227}" dt="2020-07-11T03:26:49.169" v="2443" actId="12788"/>
          <ac:picMkLst>
            <pc:docMk/>
            <pc:sldMk cId="4275169575" sldId="1502"/>
            <ac:picMk id="66" creationId="{27338E70-ADAF-4914-80C6-608A484C1860}"/>
          </ac:picMkLst>
        </pc:picChg>
        <pc:picChg chg="add mod">
          <ac:chgData name="Banisha Rynjah [Chillibreeze]" userId="661f8fbd-f985-4a9b-ba91-9d63a69eeb98" providerId="ADAL" clId="{7DE21B9C-FE54-4E33-ACB9-2F4202047227}" dt="2020-07-11T03:27:23.777" v="2449" actId="12788"/>
          <ac:picMkLst>
            <pc:docMk/>
            <pc:sldMk cId="4275169575" sldId="1502"/>
            <ac:picMk id="67" creationId="{001FA75F-0B8C-4538-A698-DB2C85A7D1C8}"/>
          </ac:picMkLst>
        </pc:picChg>
        <pc:picChg chg="add mod">
          <ac:chgData name="Banisha Rynjah [Chillibreeze]" userId="661f8fbd-f985-4a9b-ba91-9d63a69eeb98" providerId="ADAL" clId="{7DE21B9C-FE54-4E33-ACB9-2F4202047227}" dt="2020-07-11T03:27:53.346" v="2457" actId="12788"/>
          <ac:picMkLst>
            <pc:docMk/>
            <pc:sldMk cId="4275169575" sldId="1502"/>
            <ac:picMk id="68" creationId="{52D776A8-8655-4460-8220-0BE6ED2C8286}"/>
          </ac:picMkLst>
        </pc:picChg>
        <pc:picChg chg="add mod">
          <ac:chgData name="Banisha Rynjah [Chillibreeze]" userId="661f8fbd-f985-4a9b-ba91-9d63a69eeb98" providerId="ADAL" clId="{7DE21B9C-FE54-4E33-ACB9-2F4202047227}" dt="2020-07-11T03:28:20.216" v="2466" actId="12788"/>
          <ac:picMkLst>
            <pc:docMk/>
            <pc:sldMk cId="4275169575" sldId="1502"/>
            <ac:picMk id="69" creationId="{3F5A5FB4-6B20-4DFB-801A-6A6E221DCDB9}"/>
          </ac:picMkLst>
        </pc:picChg>
      </pc:sldChg>
      <pc:sldChg chg="addSp delSp modSp mod chgLayout">
        <pc:chgData name="Banisha Rynjah [Chillibreeze]" userId="661f8fbd-f985-4a9b-ba91-9d63a69eeb98" providerId="ADAL" clId="{7DE21B9C-FE54-4E33-ACB9-2F4202047227}" dt="2020-07-11T03:55:51.348" v="2778" actId="164"/>
        <pc:sldMkLst>
          <pc:docMk/>
          <pc:sldMk cId="1716282814" sldId="1503"/>
        </pc:sldMkLst>
        <pc:spChg chg="add del mod">
          <ac:chgData name="Banisha Rynjah [Chillibreeze]" userId="661f8fbd-f985-4a9b-ba91-9d63a69eeb98" providerId="ADAL" clId="{7DE21B9C-FE54-4E33-ACB9-2F4202047227}" dt="2020-07-10T18:24:22.041" v="1882"/>
          <ac:spMkLst>
            <pc:docMk/>
            <pc:sldMk cId="1716282814" sldId="1503"/>
            <ac:spMk id="2" creationId="{A7583F41-21EE-4316-8519-3319F68B5D2A}"/>
          </ac:spMkLst>
        </pc:spChg>
        <pc:spChg chg="add mod">
          <ac:chgData name="Banisha Rynjah [Chillibreeze]" userId="661f8fbd-f985-4a9b-ba91-9d63a69eeb98" providerId="ADAL" clId="{7DE21B9C-FE54-4E33-ACB9-2F4202047227}" dt="2020-07-11T03:52:43.680" v="2741" actId="14100"/>
          <ac:spMkLst>
            <pc:docMk/>
            <pc:sldMk cId="1716282814" sldId="1503"/>
            <ac:spMk id="3" creationId="{FE95DA98-8556-4264-B828-512B16CF5826}"/>
          </ac:spMkLst>
        </pc:spChg>
        <pc:spChg chg="mod">
          <ac:chgData name="Banisha Rynjah [Chillibreeze]" userId="661f8fbd-f985-4a9b-ba91-9d63a69eeb98" providerId="ADAL" clId="{7DE21B9C-FE54-4E33-ACB9-2F4202047227}" dt="2020-07-10T18:21:45.913" v="1815"/>
          <ac:spMkLst>
            <pc:docMk/>
            <pc:sldMk cId="1716282814" sldId="1503"/>
            <ac:spMk id="5" creationId="{098006C6-2689-45CB-AB4C-CABF5BADAC63}"/>
          </ac:spMkLst>
        </pc:spChg>
        <pc:spChg chg="mod ord">
          <ac:chgData name="Banisha Rynjah [Chillibreeze]" userId="661f8fbd-f985-4a9b-ba91-9d63a69eeb98" providerId="ADAL" clId="{7DE21B9C-FE54-4E33-ACB9-2F4202047227}" dt="2020-07-10T18:24:22.041" v="1882"/>
          <ac:spMkLst>
            <pc:docMk/>
            <pc:sldMk cId="1716282814" sldId="1503"/>
            <ac:spMk id="6" creationId="{762C1954-D56F-4BC7-9F89-2917679A3D7C}"/>
          </ac:spMkLst>
        </pc:spChg>
        <pc:spChg chg="del mod ord">
          <ac:chgData name="Banisha Rynjah [Chillibreeze]" userId="661f8fbd-f985-4a9b-ba91-9d63a69eeb98" providerId="ADAL" clId="{7DE21B9C-FE54-4E33-ACB9-2F4202047227}" dt="2020-07-10T18:31:38.851" v="2048" actId="478"/>
          <ac:spMkLst>
            <pc:docMk/>
            <pc:sldMk cId="1716282814" sldId="1503"/>
            <ac:spMk id="7" creationId="{A1F33C16-1981-40B2-8019-6951B237D579}"/>
          </ac:spMkLst>
        </pc:spChg>
        <pc:spChg chg="mod">
          <ac:chgData name="Banisha Rynjah [Chillibreeze]" userId="661f8fbd-f985-4a9b-ba91-9d63a69eeb98" providerId="ADAL" clId="{7DE21B9C-FE54-4E33-ACB9-2F4202047227}" dt="2020-07-10T18:21:45.913" v="1815"/>
          <ac:spMkLst>
            <pc:docMk/>
            <pc:sldMk cId="1716282814" sldId="1503"/>
            <ac:spMk id="8" creationId="{B16DF1F8-7ABE-47AD-ADBF-022D235FE160}"/>
          </ac:spMkLst>
        </pc:spChg>
        <pc:spChg chg="mod">
          <ac:chgData name="Banisha Rynjah [Chillibreeze]" userId="661f8fbd-f985-4a9b-ba91-9d63a69eeb98" providerId="ADAL" clId="{7DE21B9C-FE54-4E33-ACB9-2F4202047227}" dt="2020-07-10T18:23:10.397" v="1821" actId="571"/>
          <ac:spMkLst>
            <pc:docMk/>
            <pc:sldMk cId="1716282814" sldId="1503"/>
            <ac:spMk id="10" creationId="{BCF4C2E5-FF9D-437D-901E-CFECBBEA7E4E}"/>
          </ac:spMkLst>
        </pc:spChg>
        <pc:spChg chg="mod">
          <ac:chgData name="Banisha Rynjah [Chillibreeze]" userId="661f8fbd-f985-4a9b-ba91-9d63a69eeb98" providerId="ADAL" clId="{7DE21B9C-FE54-4E33-ACB9-2F4202047227}" dt="2020-07-10T18:23:10.397" v="1821" actId="571"/>
          <ac:spMkLst>
            <pc:docMk/>
            <pc:sldMk cId="1716282814" sldId="1503"/>
            <ac:spMk id="11" creationId="{F3F383BD-A862-4BB9-952B-863EA9C81213}"/>
          </ac:spMkLst>
        </pc:spChg>
        <pc:spChg chg="mod">
          <ac:chgData name="Banisha Rynjah [Chillibreeze]" userId="661f8fbd-f985-4a9b-ba91-9d63a69eeb98" providerId="ADAL" clId="{7DE21B9C-FE54-4E33-ACB9-2F4202047227}" dt="2020-07-10T18:23:13.914" v="1822" actId="571"/>
          <ac:spMkLst>
            <pc:docMk/>
            <pc:sldMk cId="1716282814" sldId="1503"/>
            <ac:spMk id="13" creationId="{300CA241-7742-4CA6-B541-1B8CAC086F23}"/>
          </ac:spMkLst>
        </pc:spChg>
        <pc:spChg chg="mod">
          <ac:chgData name="Banisha Rynjah [Chillibreeze]" userId="661f8fbd-f985-4a9b-ba91-9d63a69eeb98" providerId="ADAL" clId="{7DE21B9C-FE54-4E33-ACB9-2F4202047227}" dt="2020-07-10T18:23:13.914" v="1822" actId="571"/>
          <ac:spMkLst>
            <pc:docMk/>
            <pc:sldMk cId="1716282814" sldId="1503"/>
            <ac:spMk id="14" creationId="{D3A52235-FF15-482C-A384-E3CA905B30D3}"/>
          </ac:spMkLst>
        </pc:spChg>
        <pc:spChg chg="mod">
          <ac:chgData name="Banisha Rynjah [Chillibreeze]" userId="661f8fbd-f985-4a9b-ba91-9d63a69eeb98" providerId="ADAL" clId="{7DE21B9C-FE54-4E33-ACB9-2F4202047227}" dt="2020-07-10T18:23:15.496" v="1823" actId="571"/>
          <ac:spMkLst>
            <pc:docMk/>
            <pc:sldMk cId="1716282814" sldId="1503"/>
            <ac:spMk id="16" creationId="{707C097D-118E-4DCD-8B00-5362FD58912C}"/>
          </ac:spMkLst>
        </pc:spChg>
        <pc:spChg chg="mod">
          <ac:chgData name="Banisha Rynjah [Chillibreeze]" userId="661f8fbd-f985-4a9b-ba91-9d63a69eeb98" providerId="ADAL" clId="{7DE21B9C-FE54-4E33-ACB9-2F4202047227}" dt="2020-07-10T18:23:15.496" v="1823" actId="571"/>
          <ac:spMkLst>
            <pc:docMk/>
            <pc:sldMk cId="1716282814" sldId="1503"/>
            <ac:spMk id="17" creationId="{D1799F06-DF9A-493A-BA22-22F70D29D6DB}"/>
          </ac:spMkLst>
        </pc:spChg>
        <pc:spChg chg="mod">
          <ac:chgData name="Banisha Rynjah [Chillibreeze]" userId="661f8fbd-f985-4a9b-ba91-9d63a69eeb98" providerId="ADAL" clId="{7DE21B9C-FE54-4E33-ACB9-2F4202047227}" dt="2020-07-10T18:23:37.589" v="1837" actId="571"/>
          <ac:spMkLst>
            <pc:docMk/>
            <pc:sldMk cId="1716282814" sldId="1503"/>
            <ac:spMk id="19" creationId="{49D7CAB2-D061-4EDB-9658-DCFA723EA94B}"/>
          </ac:spMkLst>
        </pc:spChg>
        <pc:spChg chg="mod">
          <ac:chgData name="Banisha Rynjah [Chillibreeze]" userId="661f8fbd-f985-4a9b-ba91-9d63a69eeb98" providerId="ADAL" clId="{7DE21B9C-FE54-4E33-ACB9-2F4202047227}" dt="2020-07-10T18:23:37.589" v="1837" actId="571"/>
          <ac:spMkLst>
            <pc:docMk/>
            <pc:sldMk cId="1716282814" sldId="1503"/>
            <ac:spMk id="20" creationId="{5375821A-5107-4214-8B94-663261BF3734}"/>
          </ac:spMkLst>
        </pc:spChg>
        <pc:spChg chg="mod">
          <ac:chgData name="Banisha Rynjah [Chillibreeze]" userId="661f8fbd-f985-4a9b-ba91-9d63a69eeb98" providerId="ADAL" clId="{7DE21B9C-FE54-4E33-ACB9-2F4202047227}" dt="2020-07-10T18:23:38.761" v="1838" actId="571"/>
          <ac:spMkLst>
            <pc:docMk/>
            <pc:sldMk cId="1716282814" sldId="1503"/>
            <ac:spMk id="22" creationId="{B1324303-17B6-4A0A-91FF-D53A35ED5770}"/>
          </ac:spMkLst>
        </pc:spChg>
        <pc:spChg chg="mod">
          <ac:chgData name="Banisha Rynjah [Chillibreeze]" userId="661f8fbd-f985-4a9b-ba91-9d63a69eeb98" providerId="ADAL" clId="{7DE21B9C-FE54-4E33-ACB9-2F4202047227}" dt="2020-07-10T18:23:38.761" v="1838" actId="571"/>
          <ac:spMkLst>
            <pc:docMk/>
            <pc:sldMk cId="1716282814" sldId="1503"/>
            <ac:spMk id="23" creationId="{B1452B18-6C15-4308-AF7C-6A499FEC9DF8}"/>
          </ac:spMkLst>
        </pc:spChg>
        <pc:spChg chg="mod">
          <ac:chgData name="Banisha Rynjah [Chillibreeze]" userId="661f8fbd-f985-4a9b-ba91-9d63a69eeb98" providerId="ADAL" clId="{7DE21B9C-FE54-4E33-ACB9-2F4202047227}" dt="2020-07-10T18:23:39.626" v="1839" actId="571"/>
          <ac:spMkLst>
            <pc:docMk/>
            <pc:sldMk cId="1716282814" sldId="1503"/>
            <ac:spMk id="25" creationId="{284B87BF-6C24-4713-AAF2-531109C88CE8}"/>
          </ac:spMkLst>
        </pc:spChg>
        <pc:spChg chg="mod">
          <ac:chgData name="Banisha Rynjah [Chillibreeze]" userId="661f8fbd-f985-4a9b-ba91-9d63a69eeb98" providerId="ADAL" clId="{7DE21B9C-FE54-4E33-ACB9-2F4202047227}" dt="2020-07-10T18:23:39.626" v="1839" actId="571"/>
          <ac:spMkLst>
            <pc:docMk/>
            <pc:sldMk cId="1716282814" sldId="1503"/>
            <ac:spMk id="26" creationId="{D08EAB23-1249-4474-909A-61A747942B5C}"/>
          </ac:spMkLst>
        </pc:spChg>
        <pc:spChg chg="mod">
          <ac:chgData name="Banisha Rynjah [Chillibreeze]" userId="661f8fbd-f985-4a9b-ba91-9d63a69eeb98" providerId="ADAL" clId="{7DE21B9C-FE54-4E33-ACB9-2F4202047227}" dt="2020-07-10T18:23:41.416" v="1840" actId="571"/>
          <ac:spMkLst>
            <pc:docMk/>
            <pc:sldMk cId="1716282814" sldId="1503"/>
            <ac:spMk id="28" creationId="{BFE4B764-6A4B-41E7-A659-2071A4C28153}"/>
          </ac:spMkLst>
        </pc:spChg>
        <pc:spChg chg="mod">
          <ac:chgData name="Banisha Rynjah [Chillibreeze]" userId="661f8fbd-f985-4a9b-ba91-9d63a69eeb98" providerId="ADAL" clId="{7DE21B9C-FE54-4E33-ACB9-2F4202047227}" dt="2020-07-10T18:23:41.416" v="1840" actId="571"/>
          <ac:spMkLst>
            <pc:docMk/>
            <pc:sldMk cId="1716282814" sldId="1503"/>
            <ac:spMk id="29" creationId="{BA39C860-8330-410A-A6F7-FDE6D42F8048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31" creationId="{FEA57D68-F5C4-4FB5-8BEF-83493BE585E3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32" creationId="{9E592081-B021-49E8-A800-3ECAA8595FE3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34" creationId="{1232EA7F-30CB-4779-8F2A-4C6D2E9A5E45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35" creationId="{97E288A9-B90D-418D-A7E9-8F0E63DB3F5F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37" creationId="{EF32B65F-60B5-4D65-B071-B0389A3E6AFD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38" creationId="{EFE79230-8624-44D6-BCD3-688ACD720611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40" creationId="{74411F99-7D2A-4E29-8767-822D92E649AE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41" creationId="{25B79467-4E32-425F-812E-697D7CA3E944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43" creationId="{A2677D2C-34E4-442B-B7FA-7A0946427C78}"/>
          </ac:spMkLst>
        </pc:spChg>
        <pc:spChg chg="mod">
          <ac:chgData name="Banisha Rynjah [Chillibreeze]" userId="661f8fbd-f985-4a9b-ba91-9d63a69eeb98" providerId="ADAL" clId="{7DE21B9C-FE54-4E33-ACB9-2F4202047227}" dt="2020-07-10T18:24:15.397" v="1880" actId="571"/>
          <ac:spMkLst>
            <pc:docMk/>
            <pc:sldMk cId="1716282814" sldId="1503"/>
            <ac:spMk id="44" creationId="{127599C9-9123-437A-9F47-37CCDD781A51}"/>
          </ac:spMkLst>
        </pc:spChg>
        <pc:spChg chg="add mod">
          <ac:chgData name="Banisha Rynjah [Chillibreeze]" userId="661f8fbd-f985-4a9b-ba91-9d63a69eeb98" providerId="ADAL" clId="{7DE21B9C-FE54-4E33-ACB9-2F4202047227}" dt="2020-07-11T03:52:29.372" v="2739" actId="14100"/>
          <ac:spMkLst>
            <pc:docMk/>
            <pc:sldMk cId="1716282814" sldId="1503"/>
            <ac:spMk id="45" creationId="{6ED5BB88-5C71-4022-965A-A61635F3F322}"/>
          </ac:spMkLst>
        </pc:spChg>
        <pc:spChg chg="add mod">
          <ac:chgData name="Banisha Rynjah [Chillibreeze]" userId="661f8fbd-f985-4a9b-ba91-9d63a69eeb98" providerId="ADAL" clId="{7DE21B9C-FE54-4E33-ACB9-2F4202047227}" dt="2020-07-10T18:43:22.181" v="2220" actId="14100"/>
          <ac:spMkLst>
            <pc:docMk/>
            <pc:sldMk cId="1716282814" sldId="1503"/>
            <ac:spMk id="46" creationId="{7EB3EB0D-AED5-4AB4-852F-E3770AD9DD80}"/>
          </ac:spMkLst>
        </pc:spChg>
        <pc:spChg chg="add mod">
          <ac:chgData name="Banisha Rynjah [Chillibreeze]" userId="661f8fbd-f985-4a9b-ba91-9d63a69eeb98" providerId="ADAL" clId="{7DE21B9C-FE54-4E33-ACB9-2F4202047227}" dt="2020-07-10T18:43:22.181" v="2220" actId="14100"/>
          <ac:spMkLst>
            <pc:docMk/>
            <pc:sldMk cId="1716282814" sldId="1503"/>
            <ac:spMk id="47" creationId="{C749AEA3-A753-4BD3-B28A-A846E7659BA9}"/>
          </ac:spMkLst>
        </pc:spChg>
        <pc:spChg chg="add mod">
          <ac:chgData name="Banisha Rynjah [Chillibreeze]" userId="661f8fbd-f985-4a9b-ba91-9d63a69eeb98" providerId="ADAL" clId="{7DE21B9C-FE54-4E33-ACB9-2F4202047227}" dt="2020-07-11T03:53:11.874" v="2753" actId="12789"/>
          <ac:spMkLst>
            <pc:docMk/>
            <pc:sldMk cId="1716282814" sldId="1503"/>
            <ac:spMk id="48" creationId="{1C87530E-3050-470A-9E67-A5397774D2EE}"/>
          </ac:spMkLst>
        </pc:spChg>
        <pc:spChg chg="add mod">
          <ac:chgData name="Banisha Rynjah [Chillibreeze]" userId="661f8fbd-f985-4a9b-ba91-9d63a69eeb98" providerId="ADAL" clId="{7DE21B9C-FE54-4E33-ACB9-2F4202047227}" dt="2020-07-10T18:42:13.444" v="2212" actId="12789"/>
          <ac:spMkLst>
            <pc:docMk/>
            <pc:sldMk cId="1716282814" sldId="1503"/>
            <ac:spMk id="49" creationId="{5C9BC7D2-0A9D-47E6-8421-9EFDB46CDE64}"/>
          </ac:spMkLst>
        </pc:spChg>
        <pc:spChg chg="add mod">
          <ac:chgData name="Banisha Rynjah [Chillibreeze]" userId="661f8fbd-f985-4a9b-ba91-9d63a69eeb98" providerId="ADAL" clId="{7DE21B9C-FE54-4E33-ACB9-2F4202047227}" dt="2020-07-10T18:42:07.568" v="2210" actId="12789"/>
          <ac:spMkLst>
            <pc:docMk/>
            <pc:sldMk cId="1716282814" sldId="1503"/>
            <ac:spMk id="50" creationId="{54B56CFF-A3A2-4842-8950-6C0C652A03C0}"/>
          </ac:spMkLst>
        </pc:spChg>
        <pc:spChg chg="add mod">
          <ac:chgData name="Banisha Rynjah [Chillibreeze]" userId="661f8fbd-f985-4a9b-ba91-9d63a69eeb98" providerId="ADAL" clId="{7DE21B9C-FE54-4E33-ACB9-2F4202047227}" dt="2020-07-10T18:42:01.945" v="2208" actId="12789"/>
          <ac:spMkLst>
            <pc:docMk/>
            <pc:sldMk cId="1716282814" sldId="1503"/>
            <ac:spMk id="51" creationId="{3F9927D7-DC60-42E7-AAF2-801203253A72}"/>
          </ac:spMkLst>
        </pc:spChg>
        <pc:spChg chg="add mod">
          <ac:chgData name="Banisha Rynjah [Chillibreeze]" userId="661f8fbd-f985-4a9b-ba91-9d63a69eeb98" providerId="ADAL" clId="{7DE21B9C-FE54-4E33-ACB9-2F4202047227}" dt="2020-07-10T18:41:52.646" v="2205" actId="12789"/>
          <ac:spMkLst>
            <pc:docMk/>
            <pc:sldMk cId="1716282814" sldId="1503"/>
            <ac:spMk id="52" creationId="{2FDE7ACE-822F-42AF-95E3-75C4A07F5041}"/>
          </ac:spMkLst>
        </pc:spChg>
        <pc:spChg chg="add mod">
          <ac:chgData name="Banisha Rynjah [Chillibreeze]" userId="661f8fbd-f985-4a9b-ba91-9d63a69eeb98" providerId="ADAL" clId="{7DE21B9C-FE54-4E33-ACB9-2F4202047227}" dt="2020-07-10T18:42:59.871" v="2217" actId="1076"/>
          <ac:spMkLst>
            <pc:docMk/>
            <pc:sldMk cId="1716282814" sldId="1503"/>
            <ac:spMk id="53" creationId="{F9CC102B-3103-4E04-BEA3-6C4B1F1746F4}"/>
          </ac:spMkLst>
        </pc:spChg>
        <pc:grpChg chg="add mod">
          <ac:chgData name="Banisha Rynjah [Chillibreeze]" userId="661f8fbd-f985-4a9b-ba91-9d63a69eeb98" providerId="ADAL" clId="{7DE21B9C-FE54-4E33-ACB9-2F4202047227}" dt="2020-07-11T03:54:45.859" v="2770" actId="164"/>
          <ac:grpSpMkLst>
            <pc:docMk/>
            <pc:sldMk cId="1716282814" sldId="1503"/>
            <ac:grpSpMk id="2" creationId="{B47A8F96-811E-4CCC-8DA1-5A6E65DD6D36}"/>
          </ac:grpSpMkLst>
        </pc:grpChg>
        <pc:grpChg chg="add mod">
          <ac:chgData name="Banisha Rynjah [Chillibreeze]" userId="661f8fbd-f985-4a9b-ba91-9d63a69eeb98" providerId="ADAL" clId="{7DE21B9C-FE54-4E33-ACB9-2F4202047227}" dt="2020-07-11T03:54:49.585" v="2771" actId="164"/>
          <ac:grpSpMkLst>
            <pc:docMk/>
            <pc:sldMk cId="1716282814" sldId="1503"/>
            <ac:grpSpMk id="4" creationId="{8FE3AEB9-188D-44A8-B376-794D7CDD0228}"/>
          </ac:grpSpMkLst>
        </pc:grpChg>
        <pc:grpChg chg="add mod">
          <ac:chgData name="Banisha Rynjah [Chillibreeze]" userId="661f8fbd-f985-4a9b-ba91-9d63a69eeb98" providerId="ADAL" clId="{7DE21B9C-FE54-4E33-ACB9-2F4202047227}" dt="2020-07-11T03:54:49.585" v="2771" actId="164"/>
          <ac:grpSpMkLst>
            <pc:docMk/>
            <pc:sldMk cId="1716282814" sldId="1503"/>
            <ac:grpSpMk id="7" creationId="{7D0C33AA-C3DF-4EF2-AC5E-479DBB7D1D00}"/>
          </ac:grpSpMkLst>
        </pc:grpChg>
        <pc:grpChg chg="add mod">
          <ac:chgData name="Banisha Rynjah [Chillibreeze]" userId="661f8fbd-f985-4a9b-ba91-9d63a69eeb98" providerId="ADAL" clId="{7DE21B9C-FE54-4E33-ACB9-2F4202047227}" dt="2020-07-11T03:55:51.348" v="2778" actId="164"/>
          <ac:grpSpMkLst>
            <pc:docMk/>
            <pc:sldMk cId="1716282814" sldId="1503"/>
            <ac:grpSpMk id="9" creationId="{7AC42180-9E28-4612-8A97-7E9866464337}"/>
          </ac:grpSpMkLst>
        </pc:grpChg>
        <pc:grpChg chg="add del mod">
          <ac:chgData name="Banisha Rynjah [Chillibreeze]" userId="661f8fbd-f985-4a9b-ba91-9d63a69eeb98" providerId="ADAL" clId="{7DE21B9C-FE54-4E33-ACB9-2F4202047227}" dt="2020-07-10T18:23:22.451" v="1826" actId="478"/>
          <ac:grpSpMkLst>
            <pc:docMk/>
            <pc:sldMk cId="1716282814" sldId="1503"/>
            <ac:grpSpMk id="9" creationId="{D73D5DA8-49E8-489F-B681-54C814546F91}"/>
          </ac:grpSpMkLst>
        </pc:grpChg>
        <pc:grpChg chg="add del mod">
          <ac:chgData name="Banisha Rynjah [Chillibreeze]" userId="661f8fbd-f985-4a9b-ba91-9d63a69eeb98" providerId="ADAL" clId="{7DE21B9C-FE54-4E33-ACB9-2F4202047227}" dt="2020-07-10T18:23:21.835" v="1825" actId="478"/>
          <ac:grpSpMkLst>
            <pc:docMk/>
            <pc:sldMk cId="1716282814" sldId="1503"/>
            <ac:grpSpMk id="12" creationId="{D794B01E-CF71-4D37-BF8A-BBA240784736}"/>
          </ac:grpSpMkLst>
        </pc:grpChg>
        <pc:grpChg chg="add del mod">
          <ac:chgData name="Banisha Rynjah [Chillibreeze]" userId="661f8fbd-f985-4a9b-ba91-9d63a69eeb98" providerId="ADAL" clId="{7DE21B9C-FE54-4E33-ACB9-2F4202047227}" dt="2020-07-10T18:23:20.920" v="1824" actId="478"/>
          <ac:grpSpMkLst>
            <pc:docMk/>
            <pc:sldMk cId="1716282814" sldId="1503"/>
            <ac:grpSpMk id="15" creationId="{FB9A06FC-E91E-450B-99F7-D59F3593E2DC}"/>
          </ac:grpSpMkLst>
        </pc:grpChg>
        <pc:grpChg chg="add mod">
          <ac:chgData name="Banisha Rynjah [Chillibreeze]" userId="661f8fbd-f985-4a9b-ba91-9d63a69eeb98" providerId="ADAL" clId="{7DE21B9C-FE54-4E33-ACB9-2F4202047227}" dt="2020-07-11T03:54:45.859" v="2770" actId="164"/>
          <ac:grpSpMkLst>
            <pc:docMk/>
            <pc:sldMk cId="1716282814" sldId="1503"/>
            <ac:grpSpMk id="18" creationId="{C2B60987-03D1-4539-85A9-3A54677BBE4E}"/>
          </ac:grpSpMkLst>
        </pc:grpChg>
        <pc:grpChg chg="add mod">
          <ac:chgData name="Banisha Rynjah [Chillibreeze]" userId="661f8fbd-f985-4a9b-ba91-9d63a69eeb98" providerId="ADAL" clId="{7DE21B9C-FE54-4E33-ACB9-2F4202047227}" dt="2020-07-11T03:55:51.348" v="2778" actId="164"/>
          <ac:grpSpMkLst>
            <pc:docMk/>
            <pc:sldMk cId="1716282814" sldId="1503"/>
            <ac:grpSpMk id="21" creationId="{3E92BB85-AB39-4598-9FD0-9314A50B27FA}"/>
          </ac:grpSpMkLst>
        </pc:grpChg>
        <pc:grpChg chg="add mod">
          <ac:chgData name="Banisha Rynjah [Chillibreeze]" userId="661f8fbd-f985-4a9b-ba91-9d63a69eeb98" providerId="ADAL" clId="{7DE21B9C-FE54-4E33-ACB9-2F4202047227}" dt="2020-07-11T03:52:26.112" v="2738" actId="465"/>
          <ac:grpSpMkLst>
            <pc:docMk/>
            <pc:sldMk cId="1716282814" sldId="1503"/>
            <ac:grpSpMk id="24" creationId="{9F753A7D-DE02-4718-8A42-E15E6A0A1AE4}"/>
          </ac:grpSpMkLst>
        </pc:grpChg>
        <pc:grpChg chg="add mod">
          <ac:chgData name="Banisha Rynjah [Chillibreeze]" userId="661f8fbd-f985-4a9b-ba91-9d63a69eeb98" providerId="ADAL" clId="{7DE21B9C-FE54-4E33-ACB9-2F4202047227}" dt="2020-07-10T18:40:47.497" v="2180" actId="555"/>
          <ac:grpSpMkLst>
            <pc:docMk/>
            <pc:sldMk cId="1716282814" sldId="1503"/>
            <ac:grpSpMk id="27" creationId="{7B2773A1-F0E7-4FC2-A91C-A2C496B45224}"/>
          </ac:grpSpMkLst>
        </pc:grpChg>
        <pc:grpChg chg="add mod">
          <ac:chgData name="Banisha Rynjah [Chillibreeze]" userId="661f8fbd-f985-4a9b-ba91-9d63a69eeb98" providerId="ADAL" clId="{7DE21B9C-FE54-4E33-ACB9-2F4202047227}" dt="2020-07-10T18:42:13.444" v="2212" actId="12789"/>
          <ac:grpSpMkLst>
            <pc:docMk/>
            <pc:sldMk cId="1716282814" sldId="1503"/>
            <ac:grpSpMk id="30" creationId="{FAF2805B-4D6F-4862-AD80-90935FB52615}"/>
          </ac:grpSpMkLst>
        </pc:grpChg>
        <pc:grpChg chg="add mod">
          <ac:chgData name="Banisha Rynjah [Chillibreeze]" userId="661f8fbd-f985-4a9b-ba91-9d63a69eeb98" providerId="ADAL" clId="{7DE21B9C-FE54-4E33-ACB9-2F4202047227}" dt="2020-07-10T18:42:07.568" v="2210" actId="12789"/>
          <ac:grpSpMkLst>
            <pc:docMk/>
            <pc:sldMk cId="1716282814" sldId="1503"/>
            <ac:grpSpMk id="33" creationId="{E53E4786-5BDC-43DE-893B-87396A585DA5}"/>
          </ac:grpSpMkLst>
        </pc:grpChg>
        <pc:grpChg chg="add mod">
          <ac:chgData name="Banisha Rynjah [Chillibreeze]" userId="661f8fbd-f985-4a9b-ba91-9d63a69eeb98" providerId="ADAL" clId="{7DE21B9C-FE54-4E33-ACB9-2F4202047227}" dt="2020-07-10T18:42:01.945" v="2208" actId="12789"/>
          <ac:grpSpMkLst>
            <pc:docMk/>
            <pc:sldMk cId="1716282814" sldId="1503"/>
            <ac:grpSpMk id="36" creationId="{C19FAF39-0F11-4A5F-822E-F5B9F55B5280}"/>
          </ac:grpSpMkLst>
        </pc:grpChg>
        <pc:grpChg chg="add mod">
          <ac:chgData name="Banisha Rynjah [Chillibreeze]" userId="661f8fbd-f985-4a9b-ba91-9d63a69eeb98" providerId="ADAL" clId="{7DE21B9C-FE54-4E33-ACB9-2F4202047227}" dt="2020-07-10T18:41:52.646" v="2205" actId="12789"/>
          <ac:grpSpMkLst>
            <pc:docMk/>
            <pc:sldMk cId="1716282814" sldId="1503"/>
            <ac:grpSpMk id="39" creationId="{72D8C6F6-6C9D-422A-8448-85EFECEC37E2}"/>
          </ac:grpSpMkLst>
        </pc:grpChg>
        <pc:grpChg chg="add mod">
          <ac:chgData name="Banisha Rynjah [Chillibreeze]" userId="661f8fbd-f985-4a9b-ba91-9d63a69eeb98" providerId="ADAL" clId="{7DE21B9C-FE54-4E33-ACB9-2F4202047227}" dt="2020-07-10T18:41:13.124" v="2196" actId="12789"/>
          <ac:grpSpMkLst>
            <pc:docMk/>
            <pc:sldMk cId="1716282814" sldId="1503"/>
            <ac:grpSpMk id="42" creationId="{649A89F7-6CC1-40A7-9629-539756C93C91}"/>
          </ac:grpSpMkLst>
        </pc:grpChg>
        <pc:grpChg chg="add del mod">
          <ac:chgData name="Banisha Rynjah [Chillibreeze]" userId="661f8fbd-f985-4a9b-ba91-9d63a69eeb98" providerId="ADAL" clId="{7DE21B9C-FE54-4E33-ACB9-2F4202047227}" dt="2020-07-10T18:36:31.471" v="2113" actId="165"/>
          <ac:grpSpMkLst>
            <pc:docMk/>
            <pc:sldMk cId="1716282814" sldId="1503"/>
            <ac:grpSpMk id="63" creationId="{7495C12A-02DA-408C-B125-A1DAE3F31D7F}"/>
          </ac:grpSpMkLst>
        </pc:grpChg>
        <pc:picChg chg="add mod">
          <ac:chgData name="Banisha Rynjah [Chillibreeze]" userId="661f8fbd-f985-4a9b-ba91-9d63a69eeb98" providerId="ADAL" clId="{7DE21B9C-FE54-4E33-ACB9-2F4202047227}" dt="2020-07-11T03:54:49.585" v="2771" actId="164"/>
          <ac:picMkLst>
            <pc:docMk/>
            <pc:sldMk cId="1716282814" sldId="1503"/>
            <ac:picMk id="54" creationId="{0133D341-F0DD-432D-91D6-C41DB62BB8FE}"/>
          </ac:picMkLst>
        </pc:picChg>
        <pc:picChg chg="add mod">
          <ac:chgData name="Banisha Rynjah [Chillibreeze]" userId="661f8fbd-f985-4a9b-ba91-9d63a69eeb98" providerId="ADAL" clId="{7DE21B9C-FE54-4E33-ACB9-2F4202047227}" dt="2020-07-11T03:54:45.859" v="2770" actId="164"/>
          <ac:picMkLst>
            <pc:docMk/>
            <pc:sldMk cId="1716282814" sldId="1503"/>
            <ac:picMk id="63" creationId="{BA708AE2-B522-4C56-8FF8-5A03A6F107BA}"/>
          </ac:picMkLst>
        </pc:picChg>
        <pc:picChg chg="add mod">
          <ac:chgData name="Banisha Rynjah [Chillibreeze]" userId="661f8fbd-f985-4a9b-ba91-9d63a69eeb98" providerId="ADAL" clId="{7DE21B9C-FE54-4E33-ACB9-2F4202047227}" dt="2020-07-11T03:55:51.348" v="2778" actId="164"/>
          <ac:picMkLst>
            <pc:docMk/>
            <pc:sldMk cId="1716282814" sldId="1503"/>
            <ac:picMk id="64" creationId="{8FD24F61-7836-46A5-A630-8FDC846BBABD}"/>
          </ac:picMkLst>
        </pc:picChg>
        <pc:cxnChg chg="add mod">
          <ac:chgData name="Banisha Rynjah [Chillibreeze]" userId="661f8fbd-f985-4a9b-ba91-9d63a69eeb98" providerId="ADAL" clId="{7DE21B9C-FE54-4E33-ACB9-2F4202047227}" dt="2020-07-11T03:53:17.831" v="2755" actId="12789"/>
          <ac:cxnSpMkLst>
            <pc:docMk/>
            <pc:sldMk cId="1716282814" sldId="1503"/>
            <ac:cxnSpMk id="55" creationId="{A275AB79-2335-4CBB-ACEF-4929ACE2A06C}"/>
          </ac:cxnSpMkLst>
        </pc:cxnChg>
        <pc:cxnChg chg="add mod">
          <ac:chgData name="Banisha Rynjah [Chillibreeze]" userId="661f8fbd-f985-4a9b-ba91-9d63a69eeb98" providerId="ADAL" clId="{7DE21B9C-FE54-4E33-ACB9-2F4202047227}" dt="2020-07-11T03:53:06.091" v="2749" actId="12789"/>
          <ac:cxnSpMkLst>
            <pc:docMk/>
            <pc:sldMk cId="1716282814" sldId="1503"/>
            <ac:cxnSpMk id="56" creationId="{E063B45E-498E-4793-B7B7-55C3A53E7F11}"/>
          </ac:cxnSpMkLst>
        </pc:cxnChg>
        <pc:cxnChg chg="add mod">
          <ac:chgData name="Banisha Rynjah [Chillibreeze]" userId="661f8fbd-f985-4a9b-ba91-9d63a69eeb98" providerId="ADAL" clId="{7DE21B9C-FE54-4E33-ACB9-2F4202047227}" dt="2020-07-11T03:53:00.745" v="2746" actId="12789"/>
          <ac:cxnSpMkLst>
            <pc:docMk/>
            <pc:sldMk cId="1716282814" sldId="1503"/>
            <ac:cxnSpMk id="57" creationId="{660857F0-C279-42C1-BC95-FF72C701F1BD}"/>
          </ac:cxnSpMkLst>
        </pc:cxnChg>
        <pc:cxnChg chg="add mod">
          <ac:chgData name="Banisha Rynjah [Chillibreeze]" userId="661f8fbd-f985-4a9b-ba91-9d63a69eeb98" providerId="ADAL" clId="{7DE21B9C-FE54-4E33-ACB9-2F4202047227}" dt="2020-07-11T03:52:52.264" v="2743" actId="12789"/>
          <ac:cxnSpMkLst>
            <pc:docMk/>
            <pc:sldMk cId="1716282814" sldId="1503"/>
            <ac:cxnSpMk id="58" creationId="{A6C25C5A-A945-482F-A1A7-122FD354ECD8}"/>
          </ac:cxnSpMkLst>
        </pc:cxnChg>
        <pc:cxnChg chg="add mod topLvl">
          <ac:chgData name="Banisha Rynjah [Chillibreeze]" userId="661f8fbd-f985-4a9b-ba91-9d63a69eeb98" providerId="ADAL" clId="{7DE21B9C-FE54-4E33-ACB9-2F4202047227}" dt="2020-07-11T03:53:17.831" v="2755" actId="12789"/>
          <ac:cxnSpMkLst>
            <pc:docMk/>
            <pc:sldMk cId="1716282814" sldId="1503"/>
            <ac:cxnSpMk id="59" creationId="{C7D31492-B38C-43DA-B096-244C3211EA8A}"/>
          </ac:cxnSpMkLst>
        </pc:cxnChg>
        <pc:cxnChg chg="add mod topLvl">
          <ac:chgData name="Banisha Rynjah [Chillibreeze]" userId="661f8fbd-f985-4a9b-ba91-9d63a69eeb98" providerId="ADAL" clId="{7DE21B9C-FE54-4E33-ACB9-2F4202047227}" dt="2020-07-11T03:53:06.091" v="2749" actId="12789"/>
          <ac:cxnSpMkLst>
            <pc:docMk/>
            <pc:sldMk cId="1716282814" sldId="1503"/>
            <ac:cxnSpMk id="60" creationId="{243FE4B4-EB6B-4497-BECD-8F35D2D588CE}"/>
          </ac:cxnSpMkLst>
        </pc:cxnChg>
        <pc:cxnChg chg="add mod topLvl">
          <ac:chgData name="Banisha Rynjah [Chillibreeze]" userId="661f8fbd-f985-4a9b-ba91-9d63a69eeb98" providerId="ADAL" clId="{7DE21B9C-FE54-4E33-ACB9-2F4202047227}" dt="2020-07-11T03:53:00.745" v="2746" actId="12789"/>
          <ac:cxnSpMkLst>
            <pc:docMk/>
            <pc:sldMk cId="1716282814" sldId="1503"/>
            <ac:cxnSpMk id="61" creationId="{EBB81A8B-0A66-4D7A-AFB7-27BBD02178AB}"/>
          </ac:cxnSpMkLst>
        </pc:cxnChg>
        <pc:cxnChg chg="add mod topLvl">
          <ac:chgData name="Banisha Rynjah [Chillibreeze]" userId="661f8fbd-f985-4a9b-ba91-9d63a69eeb98" providerId="ADAL" clId="{7DE21B9C-FE54-4E33-ACB9-2F4202047227}" dt="2020-07-11T03:52:52.264" v="2743" actId="12789"/>
          <ac:cxnSpMkLst>
            <pc:docMk/>
            <pc:sldMk cId="1716282814" sldId="1503"/>
            <ac:cxnSpMk id="62" creationId="{625A1DE2-8BBD-48D3-9F4A-ADA572272F58}"/>
          </ac:cxnSpMkLst>
        </pc:cxnChg>
      </pc:sldChg>
      <pc:sldChg chg="addSp delSp modSp add mod modClrScheme chgLayout">
        <pc:chgData name="Banisha Rynjah [Chillibreeze]" userId="661f8fbd-f985-4a9b-ba91-9d63a69eeb98" providerId="ADAL" clId="{7DE21B9C-FE54-4E33-ACB9-2F4202047227}" dt="2020-07-10T16:59:57.662" v="193" actId="478"/>
        <pc:sldMkLst>
          <pc:docMk/>
          <pc:sldMk cId="3394103013" sldId="1697"/>
        </pc:sldMkLst>
        <pc:spChg chg="mod ord">
          <ac:chgData name="Banisha Rynjah [Chillibreeze]" userId="661f8fbd-f985-4a9b-ba91-9d63a69eeb98" providerId="ADAL" clId="{7DE21B9C-FE54-4E33-ACB9-2F4202047227}" dt="2020-07-10T16:59:41.240" v="192" actId="6549"/>
          <ac:spMkLst>
            <pc:docMk/>
            <pc:sldMk cId="3394103013" sldId="1697"/>
            <ac:spMk id="2" creationId="{8BEFA9EF-EBA4-964C-B2C3-CA2524BAE48C}"/>
          </ac:spMkLst>
        </pc:spChg>
        <pc:spChg chg="add del">
          <ac:chgData name="Banisha Rynjah [Chillibreeze]" userId="661f8fbd-f985-4a9b-ba91-9d63a69eeb98" providerId="ADAL" clId="{7DE21B9C-FE54-4E33-ACB9-2F4202047227}" dt="2020-07-10T16:59:22.424" v="185" actId="700"/>
          <ac:spMkLst>
            <pc:docMk/>
            <pc:sldMk cId="3394103013" sldId="1697"/>
            <ac:spMk id="3" creationId="{2366BA2F-31F8-494F-96A6-6941AEEC5A91}"/>
          </ac:spMkLst>
        </pc:spChg>
        <pc:spChg chg="add del mod">
          <ac:chgData name="Banisha Rynjah [Chillibreeze]" userId="661f8fbd-f985-4a9b-ba91-9d63a69eeb98" providerId="ADAL" clId="{7DE21B9C-FE54-4E33-ACB9-2F4202047227}" dt="2020-07-10T16:58:51.518" v="178"/>
          <ac:spMkLst>
            <pc:docMk/>
            <pc:sldMk cId="3394103013" sldId="1697"/>
            <ac:spMk id="5" creationId="{1A47D7A2-B0DA-4E1D-9F4D-16A48625E212}"/>
          </ac:spMkLst>
        </pc:spChg>
        <pc:spChg chg="add del mod">
          <ac:chgData name="Banisha Rynjah [Chillibreeze]" userId="661f8fbd-f985-4a9b-ba91-9d63a69eeb98" providerId="ADAL" clId="{7DE21B9C-FE54-4E33-ACB9-2F4202047227}" dt="2020-07-10T16:58:51.518" v="178"/>
          <ac:spMkLst>
            <pc:docMk/>
            <pc:sldMk cId="3394103013" sldId="1697"/>
            <ac:spMk id="6" creationId="{0D1D9A57-84C2-4276-AFAA-559264058519}"/>
          </ac:spMkLst>
        </pc:spChg>
        <pc:spChg chg="add del mod ord">
          <ac:chgData name="Banisha Rynjah [Chillibreeze]" userId="661f8fbd-f985-4a9b-ba91-9d63a69eeb98" providerId="ADAL" clId="{7DE21B9C-FE54-4E33-ACB9-2F4202047227}" dt="2020-07-10T16:59:26.662" v="186"/>
          <ac:spMkLst>
            <pc:docMk/>
            <pc:sldMk cId="3394103013" sldId="1697"/>
            <ac:spMk id="7" creationId="{49B85488-A0D8-44D0-BF34-A4D76899920F}"/>
          </ac:spMkLst>
        </pc:spChg>
        <pc:spChg chg="add del mod">
          <ac:chgData name="Banisha Rynjah [Chillibreeze]" userId="661f8fbd-f985-4a9b-ba91-9d63a69eeb98" providerId="ADAL" clId="{7DE21B9C-FE54-4E33-ACB9-2F4202047227}" dt="2020-07-10T16:59:26.662" v="186"/>
          <ac:spMkLst>
            <pc:docMk/>
            <pc:sldMk cId="3394103013" sldId="1697"/>
            <ac:spMk id="8" creationId="{227E86CE-1277-47A6-ACF7-1C2CBD731D76}"/>
          </ac:spMkLst>
        </pc:spChg>
        <pc:spChg chg="add del mod">
          <ac:chgData name="Banisha Rynjah [Chillibreeze]" userId="661f8fbd-f985-4a9b-ba91-9d63a69eeb98" providerId="ADAL" clId="{7DE21B9C-FE54-4E33-ACB9-2F4202047227}" dt="2020-07-10T16:59:27.158" v="187"/>
          <ac:spMkLst>
            <pc:docMk/>
            <pc:sldMk cId="3394103013" sldId="1697"/>
            <ac:spMk id="9" creationId="{241DBDB8-4DC0-4FA7-8135-4656BE45BDFF}"/>
          </ac:spMkLst>
        </pc:spChg>
        <pc:spChg chg="add del mod">
          <ac:chgData name="Banisha Rynjah [Chillibreeze]" userId="661f8fbd-f985-4a9b-ba91-9d63a69eeb98" providerId="ADAL" clId="{7DE21B9C-FE54-4E33-ACB9-2F4202047227}" dt="2020-07-10T16:59:27.158" v="187"/>
          <ac:spMkLst>
            <pc:docMk/>
            <pc:sldMk cId="3394103013" sldId="1697"/>
            <ac:spMk id="10" creationId="{FFC36908-A138-4FCC-B1D5-0817287502A8}"/>
          </ac:spMkLst>
        </pc:spChg>
        <pc:spChg chg="add del mod">
          <ac:chgData name="Banisha Rynjah [Chillibreeze]" userId="661f8fbd-f985-4a9b-ba91-9d63a69eeb98" providerId="ADAL" clId="{7DE21B9C-FE54-4E33-ACB9-2F4202047227}" dt="2020-07-10T16:59:27.653" v="188"/>
          <ac:spMkLst>
            <pc:docMk/>
            <pc:sldMk cId="3394103013" sldId="1697"/>
            <ac:spMk id="11" creationId="{0D4BDCC2-1F6C-4E6B-B6B9-8DFFDD678C31}"/>
          </ac:spMkLst>
        </pc:spChg>
        <pc:spChg chg="add del mod">
          <ac:chgData name="Banisha Rynjah [Chillibreeze]" userId="661f8fbd-f985-4a9b-ba91-9d63a69eeb98" providerId="ADAL" clId="{7DE21B9C-FE54-4E33-ACB9-2F4202047227}" dt="2020-07-10T16:59:27.653" v="188"/>
          <ac:spMkLst>
            <pc:docMk/>
            <pc:sldMk cId="3394103013" sldId="1697"/>
            <ac:spMk id="12" creationId="{174B6ED4-291B-4BAE-A71E-8A49FA9131D3}"/>
          </ac:spMkLst>
        </pc:spChg>
        <pc:spChg chg="add del mod">
          <ac:chgData name="Banisha Rynjah [Chillibreeze]" userId="661f8fbd-f985-4a9b-ba91-9d63a69eeb98" providerId="ADAL" clId="{7DE21B9C-FE54-4E33-ACB9-2F4202047227}" dt="2020-07-10T16:59:27.813" v="189"/>
          <ac:spMkLst>
            <pc:docMk/>
            <pc:sldMk cId="3394103013" sldId="1697"/>
            <ac:spMk id="13" creationId="{6B27610F-AD07-4A5D-B63C-5A3A1C48A06F}"/>
          </ac:spMkLst>
        </pc:spChg>
        <pc:spChg chg="add del mod">
          <ac:chgData name="Banisha Rynjah [Chillibreeze]" userId="661f8fbd-f985-4a9b-ba91-9d63a69eeb98" providerId="ADAL" clId="{7DE21B9C-FE54-4E33-ACB9-2F4202047227}" dt="2020-07-10T16:59:27.813" v="189"/>
          <ac:spMkLst>
            <pc:docMk/>
            <pc:sldMk cId="3394103013" sldId="1697"/>
            <ac:spMk id="14" creationId="{064A2D25-F0D1-42FF-930D-EF2939808DEA}"/>
          </ac:spMkLst>
        </pc:spChg>
        <pc:spChg chg="add del mod">
          <ac:chgData name="Banisha Rynjah [Chillibreeze]" userId="661f8fbd-f985-4a9b-ba91-9d63a69eeb98" providerId="ADAL" clId="{7DE21B9C-FE54-4E33-ACB9-2F4202047227}" dt="2020-07-10T16:59:28.006" v="190"/>
          <ac:spMkLst>
            <pc:docMk/>
            <pc:sldMk cId="3394103013" sldId="1697"/>
            <ac:spMk id="15" creationId="{73B0E19C-7E86-48C6-82B8-1732DCEEFED1}"/>
          </ac:spMkLst>
        </pc:spChg>
        <pc:spChg chg="add del mod">
          <ac:chgData name="Banisha Rynjah [Chillibreeze]" userId="661f8fbd-f985-4a9b-ba91-9d63a69eeb98" providerId="ADAL" clId="{7DE21B9C-FE54-4E33-ACB9-2F4202047227}" dt="2020-07-10T16:59:28.006" v="190"/>
          <ac:spMkLst>
            <pc:docMk/>
            <pc:sldMk cId="3394103013" sldId="1697"/>
            <ac:spMk id="16" creationId="{3185AA28-1ABB-4705-AF86-961AFAB191D3}"/>
          </ac:spMkLst>
        </pc:spChg>
        <pc:spChg chg="add del mod">
          <ac:chgData name="Banisha Rynjah [Chillibreeze]" userId="661f8fbd-f985-4a9b-ba91-9d63a69eeb98" providerId="ADAL" clId="{7DE21B9C-FE54-4E33-ACB9-2F4202047227}" dt="2020-07-10T16:59:57.662" v="193" actId="478"/>
          <ac:spMkLst>
            <pc:docMk/>
            <pc:sldMk cId="3394103013" sldId="1697"/>
            <ac:spMk id="17" creationId="{43B5B26A-25B3-44D4-A396-00D76668F723}"/>
          </ac:spMkLst>
        </pc:spChg>
      </pc:sldChg>
      <pc:sldChg chg="addSp modSp mod">
        <pc:chgData name="Banisha Rynjah [Chillibreeze]" userId="661f8fbd-f985-4a9b-ba91-9d63a69eeb98" providerId="ADAL" clId="{7DE21B9C-FE54-4E33-ACB9-2F4202047227}" dt="2020-07-11T03:16:27.455" v="2318" actId="12789"/>
        <pc:sldMkLst>
          <pc:docMk/>
          <pc:sldMk cId="725976838" sldId="1868"/>
        </pc:sldMkLst>
        <pc:picChg chg="add mod">
          <ac:chgData name="Banisha Rynjah [Chillibreeze]" userId="661f8fbd-f985-4a9b-ba91-9d63a69eeb98" providerId="ADAL" clId="{7DE21B9C-FE54-4E33-ACB9-2F4202047227}" dt="2020-07-11T03:16:27.455" v="2318" actId="12789"/>
          <ac:picMkLst>
            <pc:docMk/>
            <pc:sldMk cId="725976838" sldId="1868"/>
            <ac:picMk id="3" creationId="{4C621D38-F7B8-4F66-ABAC-65A2A1BA9760}"/>
          </ac:picMkLst>
        </pc:picChg>
      </pc:sldChg>
      <pc:sldChg chg="addSp modSp mod">
        <pc:chgData name="Banisha Rynjah [Chillibreeze]" userId="661f8fbd-f985-4a9b-ba91-9d63a69eeb98" providerId="ADAL" clId="{7DE21B9C-FE54-4E33-ACB9-2F4202047227}" dt="2020-07-11T03:22:19.070" v="2384" actId="12789"/>
        <pc:sldMkLst>
          <pc:docMk/>
          <pc:sldMk cId="3213330686" sldId="1869"/>
        </pc:sldMkLst>
        <pc:picChg chg="add mod">
          <ac:chgData name="Banisha Rynjah [Chillibreeze]" userId="661f8fbd-f985-4a9b-ba91-9d63a69eeb98" providerId="ADAL" clId="{7DE21B9C-FE54-4E33-ACB9-2F4202047227}" dt="2020-07-11T03:22:19.070" v="2384" actId="12789"/>
          <ac:picMkLst>
            <pc:docMk/>
            <pc:sldMk cId="3213330686" sldId="1869"/>
            <ac:picMk id="3" creationId="{268BA9AF-58A5-4BB8-8EDA-52C4082BE81F}"/>
          </ac:picMkLst>
        </pc:picChg>
      </pc:sldChg>
      <pc:sldChg chg="addSp modSp mod">
        <pc:chgData name="Banisha Rynjah [Chillibreeze]" userId="661f8fbd-f985-4a9b-ba91-9d63a69eeb98" providerId="ADAL" clId="{7DE21B9C-FE54-4E33-ACB9-2F4202047227}" dt="2020-07-11T03:33:52.234" v="2562" actId="1037"/>
        <pc:sldMkLst>
          <pc:docMk/>
          <pc:sldMk cId="2087375131" sldId="1870"/>
        </pc:sldMkLst>
        <pc:picChg chg="add mod">
          <ac:chgData name="Banisha Rynjah [Chillibreeze]" userId="661f8fbd-f985-4a9b-ba91-9d63a69eeb98" providerId="ADAL" clId="{7DE21B9C-FE54-4E33-ACB9-2F4202047227}" dt="2020-07-11T03:33:52.234" v="2562" actId="1037"/>
          <ac:picMkLst>
            <pc:docMk/>
            <pc:sldMk cId="2087375131" sldId="1870"/>
            <ac:picMk id="3" creationId="{2016A0A8-A1D5-4282-893E-4798B7F250A4}"/>
          </ac:picMkLst>
        </pc:picChg>
      </pc:sldChg>
      <pc:sldChg chg="addSp delSp modSp mod chgLayout">
        <pc:chgData name="Banisha Rynjah [Chillibreeze]" userId="661f8fbd-f985-4a9b-ba91-9d63a69eeb98" providerId="ADAL" clId="{7DE21B9C-FE54-4E33-ACB9-2F4202047227}" dt="2020-07-10T18:51:17.495" v="2313" actId="465"/>
        <pc:sldMkLst>
          <pc:docMk/>
          <pc:sldMk cId="316322398" sldId="1872"/>
        </pc:sldMkLst>
        <pc:spChg chg="mod ord">
          <ac:chgData name="Banisha Rynjah [Chillibreeze]" userId="661f8fbd-f985-4a9b-ba91-9d63a69eeb98" providerId="ADAL" clId="{7DE21B9C-FE54-4E33-ACB9-2F4202047227}" dt="2020-07-10T18:44:31.176" v="2223"/>
          <ac:spMkLst>
            <pc:docMk/>
            <pc:sldMk cId="316322398" sldId="1872"/>
            <ac:spMk id="2" creationId="{5F359BF1-DFBD-478C-ACA3-333D99FCFEDF}"/>
          </ac:spMkLst>
        </pc:spChg>
        <pc:spChg chg="del mod ord">
          <ac:chgData name="Banisha Rynjah [Chillibreeze]" userId="661f8fbd-f985-4a9b-ba91-9d63a69eeb98" providerId="ADAL" clId="{7DE21B9C-FE54-4E33-ACB9-2F4202047227}" dt="2020-07-10T18:48:21.570" v="2250" actId="478"/>
          <ac:spMkLst>
            <pc:docMk/>
            <pc:sldMk cId="316322398" sldId="1872"/>
            <ac:spMk id="3" creationId="{8A121F4B-40B7-4A57-B554-6F377FA56DEA}"/>
          </ac:spMkLst>
        </pc:spChg>
        <pc:spChg chg="add del mod">
          <ac:chgData name="Banisha Rynjah [Chillibreeze]" userId="661f8fbd-f985-4a9b-ba91-9d63a69eeb98" providerId="ADAL" clId="{7DE21B9C-FE54-4E33-ACB9-2F4202047227}" dt="2020-07-10T18:44:29.703" v="2222"/>
          <ac:spMkLst>
            <pc:docMk/>
            <pc:sldMk cId="316322398" sldId="1872"/>
            <ac:spMk id="4" creationId="{91907333-62A7-4B7C-8FE7-8EACF995C29B}"/>
          </ac:spMkLst>
        </pc:spChg>
        <pc:spChg chg="add del mod">
          <ac:chgData name="Banisha Rynjah [Chillibreeze]" userId="661f8fbd-f985-4a9b-ba91-9d63a69eeb98" providerId="ADAL" clId="{7DE21B9C-FE54-4E33-ACB9-2F4202047227}" dt="2020-07-10T18:44:31.176" v="2223"/>
          <ac:spMkLst>
            <pc:docMk/>
            <pc:sldMk cId="316322398" sldId="1872"/>
            <ac:spMk id="5" creationId="{6169DE1C-7575-45F5-A1BC-08212A5D68A0}"/>
          </ac:spMkLst>
        </pc:spChg>
        <pc:spChg chg="mod">
          <ac:chgData name="Banisha Rynjah [Chillibreeze]" userId="661f8fbd-f985-4a9b-ba91-9d63a69eeb98" providerId="ADAL" clId="{7DE21B9C-FE54-4E33-ACB9-2F4202047227}" dt="2020-07-10T18:45:38.699" v="2226"/>
          <ac:spMkLst>
            <pc:docMk/>
            <pc:sldMk cId="316322398" sldId="1872"/>
            <ac:spMk id="7" creationId="{C1E72309-09BA-43B3-82C3-6D573285FCF1}"/>
          </ac:spMkLst>
        </pc:spChg>
        <pc:spChg chg="mod">
          <ac:chgData name="Banisha Rynjah [Chillibreeze]" userId="661f8fbd-f985-4a9b-ba91-9d63a69eeb98" providerId="ADAL" clId="{7DE21B9C-FE54-4E33-ACB9-2F4202047227}" dt="2020-07-10T18:45:38.699" v="2226"/>
          <ac:spMkLst>
            <pc:docMk/>
            <pc:sldMk cId="316322398" sldId="1872"/>
            <ac:spMk id="8" creationId="{6206554D-16DD-4E32-A639-E0CE48A818B5}"/>
          </ac:spMkLst>
        </pc:spChg>
        <pc:spChg chg="mod">
          <ac:chgData name="Banisha Rynjah [Chillibreeze]" userId="661f8fbd-f985-4a9b-ba91-9d63a69eeb98" providerId="ADAL" clId="{7DE21B9C-FE54-4E33-ACB9-2F4202047227}" dt="2020-07-10T18:45:43.309" v="2227" actId="571"/>
          <ac:spMkLst>
            <pc:docMk/>
            <pc:sldMk cId="316322398" sldId="1872"/>
            <ac:spMk id="10" creationId="{8BE541FD-FFE0-4E52-9D28-8BF81D991D13}"/>
          </ac:spMkLst>
        </pc:spChg>
        <pc:spChg chg="mod">
          <ac:chgData name="Banisha Rynjah [Chillibreeze]" userId="661f8fbd-f985-4a9b-ba91-9d63a69eeb98" providerId="ADAL" clId="{7DE21B9C-FE54-4E33-ACB9-2F4202047227}" dt="2020-07-10T18:45:43.309" v="2227" actId="571"/>
          <ac:spMkLst>
            <pc:docMk/>
            <pc:sldMk cId="316322398" sldId="1872"/>
            <ac:spMk id="11" creationId="{3570D59C-391A-46BC-9296-8B0B7ED9F6F5}"/>
          </ac:spMkLst>
        </pc:spChg>
        <pc:spChg chg="mod">
          <ac:chgData name="Banisha Rynjah [Chillibreeze]" userId="661f8fbd-f985-4a9b-ba91-9d63a69eeb98" providerId="ADAL" clId="{7DE21B9C-FE54-4E33-ACB9-2F4202047227}" dt="2020-07-10T18:45:44.675" v="2228" actId="571"/>
          <ac:spMkLst>
            <pc:docMk/>
            <pc:sldMk cId="316322398" sldId="1872"/>
            <ac:spMk id="13" creationId="{970574C5-13E7-4F92-B7E4-A965529C4E5A}"/>
          </ac:spMkLst>
        </pc:spChg>
        <pc:spChg chg="mod">
          <ac:chgData name="Banisha Rynjah [Chillibreeze]" userId="661f8fbd-f985-4a9b-ba91-9d63a69eeb98" providerId="ADAL" clId="{7DE21B9C-FE54-4E33-ACB9-2F4202047227}" dt="2020-07-10T18:45:44.675" v="2228" actId="571"/>
          <ac:spMkLst>
            <pc:docMk/>
            <pc:sldMk cId="316322398" sldId="1872"/>
            <ac:spMk id="14" creationId="{3086CF11-2B28-490D-8081-68D330DC49D2}"/>
          </ac:spMkLst>
        </pc:spChg>
        <pc:spChg chg="mod">
          <ac:chgData name="Banisha Rynjah [Chillibreeze]" userId="661f8fbd-f985-4a9b-ba91-9d63a69eeb98" providerId="ADAL" clId="{7DE21B9C-FE54-4E33-ACB9-2F4202047227}" dt="2020-07-10T18:45:46.032" v="2229" actId="571"/>
          <ac:spMkLst>
            <pc:docMk/>
            <pc:sldMk cId="316322398" sldId="1872"/>
            <ac:spMk id="16" creationId="{C23336F8-FE1F-463A-8CAE-6DB413B0ED64}"/>
          </ac:spMkLst>
        </pc:spChg>
        <pc:spChg chg="mod">
          <ac:chgData name="Banisha Rynjah [Chillibreeze]" userId="661f8fbd-f985-4a9b-ba91-9d63a69eeb98" providerId="ADAL" clId="{7DE21B9C-FE54-4E33-ACB9-2F4202047227}" dt="2020-07-10T18:45:46.032" v="2229" actId="571"/>
          <ac:spMkLst>
            <pc:docMk/>
            <pc:sldMk cId="316322398" sldId="1872"/>
            <ac:spMk id="17" creationId="{B9C58923-9F3C-4FD9-8FD1-209E56B8D0BD}"/>
          </ac:spMkLst>
        </pc:spChg>
        <pc:spChg chg="mod">
          <ac:chgData name="Banisha Rynjah [Chillibreeze]" userId="661f8fbd-f985-4a9b-ba91-9d63a69eeb98" providerId="ADAL" clId="{7DE21B9C-FE54-4E33-ACB9-2F4202047227}" dt="2020-07-10T18:45:47.398" v="2230" actId="571"/>
          <ac:spMkLst>
            <pc:docMk/>
            <pc:sldMk cId="316322398" sldId="1872"/>
            <ac:spMk id="19" creationId="{765E845F-01AC-4F42-8FBB-0F2B4D23F769}"/>
          </ac:spMkLst>
        </pc:spChg>
        <pc:spChg chg="mod">
          <ac:chgData name="Banisha Rynjah [Chillibreeze]" userId="661f8fbd-f985-4a9b-ba91-9d63a69eeb98" providerId="ADAL" clId="{7DE21B9C-FE54-4E33-ACB9-2F4202047227}" dt="2020-07-10T18:45:47.398" v="2230" actId="571"/>
          <ac:spMkLst>
            <pc:docMk/>
            <pc:sldMk cId="316322398" sldId="1872"/>
            <ac:spMk id="20" creationId="{CF98463D-B888-45FD-8F08-846779B430E1}"/>
          </ac:spMkLst>
        </pc:spChg>
        <pc:spChg chg="add mod">
          <ac:chgData name="Banisha Rynjah [Chillibreeze]" userId="661f8fbd-f985-4a9b-ba91-9d63a69eeb98" providerId="ADAL" clId="{7DE21B9C-FE54-4E33-ACB9-2F4202047227}" dt="2020-07-10T18:49:23.103" v="2295" actId="12789"/>
          <ac:spMkLst>
            <pc:docMk/>
            <pc:sldMk cId="316322398" sldId="1872"/>
            <ac:spMk id="21" creationId="{7813013D-2F59-4BEB-9F21-3D50030ECD12}"/>
          </ac:spMkLst>
        </pc:spChg>
        <pc:spChg chg="add mod">
          <ac:chgData name="Banisha Rynjah [Chillibreeze]" userId="661f8fbd-f985-4a9b-ba91-9d63a69eeb98" providerId="ADAL" clId="{7DE21B9C-FE54-4E33-ACB9-2F4202047227}" dt="2020-07-10T18:49:26.629" v="2296" actId="12789"/>
          <ac:spMkLst>
            <pc:docMk/>
            <pc:sldMk cId="316322398" sldId="1872"/>
            <ac:spMk id="22" creationId="{3A933D32-0B3A-406E-9AD0-21E113718947}"/>
          </ac:spMkLst>
        </pc:spChg>
        <pc:spChg chg="add mod">
          <ac:chgData name="Banisha Rynjah [Chillibreeze]" userId="661f8fbd-f985-4a9b-ba91-9d63a69eeb98" providerId="ADAL" clId="{7DE21B9C-FE54-4E33-ACB9-2F4202047227}" dt="2020-07-10T18:50:21.570" v="2298" actId="12789"/>
          <ac:spMkLst>
            <pc:docMk/>
            <pc:sldMk cId="316322398" sldId="1872"/>
            <ac:spMk id="23" creationId="{669FB5E8-09A7-49A7-8AF3-08A39D9499C1}"/>
          </ac:spMkLst>
        </pc:spChg>
        <pc:spChg chg="add mod">
          <ac:chgData name="Banisha Rynjah [Chillibreeze]" userId="661f8fbd-f985-4a9b-ba91-9d63a69eeb98" providerId="ADAL" clId="{7DE21B9C-FE54-4E33-ACB9-2F4202047227}" dt="2020-07-10T18:50:25.048" v="2299" actId="12789"/>
          <ac:spMkLst>
            <pc:docMk/>
            <pc:sldMk cId="316322398" sldId="1872"/>
            <ac:spMk id="24" creationId="{5CAEAA3E-1C1A-4D37-A6FA-BBBF5D012528}"/>
          </ac:spMkLst>
        </pc:spChg>
        <pc:spChg chg="add mod">
          <ac:chgData name="Banisha Rynjah [Chillibreeze]" userId="661f8fbd-f985-4a9b-ba91-9d63a69eeb98" providerId="ADAL" clId="{7DE21B9C-FE54-4E33-ACB9-2F4202047227}" dt="2020-07-10T18:50:27.626" v="2300" actId="12789"/>
          <ac:spMkLst>
            <pc:docMk/>
            <pc:sldMk cId="316322398" sldId="1872"/>
            <ac:spMk id="25" creationId="{7B7DDB75-FBCE-4E93-B688-F84EF646B0C0}"/>
          </ac:spMkLst>
        </pc:spChg>
        <pc:grpChg chg="add mod">
          <ac:chgData name="Banisha Rynjah [Chillibreeze]" userId="661f8fbd-f985-4a9b-ba91-9d63a69eeb98" providerId="ADAL" clId="{7DE21B9C-FE54-4E33-ACB9-2F4202047227}" dt="2020-07-10T18:49:23.103" v="2295" actId="12789"/>
          <ac:grpSpMkLst>
            <pc:docMk/>
            <pc:sldMk cId="316322398" sldId="1872"/>
            <ac:grpSpMk id="6" creationId="{02417A3F-F1F3-419A-A1A9-F1C121BCD214}"/>
          </ac:grpSpMkLst>
        </pc:grpChg>
        <pc:grpChg chg="add mod">
          <ac:chgData name="Banisha Rynjah [Chillibreeze]" userId="661f8fbd-f985-4a9b-ba91-9d63a69eeb98" providerId="ADAL" clId="{7DE21B9C-FE54-4E33-ACB9-2F4202047227}" dt="2020-07-10T18:49:26.629" v="2296" actId="12789"/>
          <ac:grpSpMkLst>
            <pc:docMk/>
            <pc:sldMk cId="316322398" sldId="1872"/>
            <ac:grpSpMk id="9" creationId="{7AE44053-1139-4BD6-AAC1-27377D6F687B}"/>
          </ac:grpSpMkLst>
        </pc:grpChg>
        <pc:grpChg chg="add mod">
          <ac:chgData name="Banisha Rynjah [Chillibreeze]" userId="661f8fbd-f985-4a9b-ba91-9d63a69eeb98" providerId="ADAL" clId="{7DE21B9C-FE54-4E33-ACB9-2F4202047227}" dt="2020-07-10T18:50:21.570" v="2298" actId="12789"/>
          <ac:grpSpMkLst>
            <pc:docMk/>
            <pc:sldMk cId="316322398" sldId="1872"/>
            <ac:grpSpMk id="12" creationId="{78A51912-E8B0-4AC4-8A21-273F1F99736A}"/>
          </ac:grpSpMkLst>
        </pc:grpChg>
        <pc:grpChg chg="add mod">
          <ac:chgData name="Banisha Rynjah [Chillibreeze]" userId="661f8fbd-f985-4a9b-ba91-9d63a69eeb98" providerId="ADAL" clId="{7DE21B9C-FE54-4E33-ACB9-2F4202047227}" dt="2020-07-10T18:50:25.048" v="2299" actId="12789"/>
          <ac:grpSpMkLst>
            <pc:docMk/>
            <pc:sldMk cId="316322398" sldId="1872"/>
            <ac:grpSpMk id="15" creationId="{0C908075-1F80-4CFC-9E1C-C45ECE356713}"/>
          </ac:grpSpMkLst>
        </pc:grpChg>
        <pc:grpChg chg="add mod">
          <ac:chgData name="Banisha Rynjah [Chillibreeze]" userId="661f8fbd-f985-4a9b-ba91-9d63a69eeb98" providerId="ADAL" clId="{7DE21B9C-FE54-4E33-ACB9-2F4202047227}" dt="2020-07-10T18:50:27.626" v="2300" actId="12789"/>
          <ac:grpSpMkLst>
            <pc:docMk/>
            <pc:sldMk cId="316322398" sldId="1872"/>
            <ac:grpSpMk id="18" creationId="{72A33654-E804-4B8A-92E2-8E57DF5A9893}"/>
          </ac:grpSpMkLst>
        </pc:grpChg>
        <pc:cxnChg chg="add mod">
          <ac:chgData name="Banisha Rynjah [Chillibreeze]" userId="661f8fbd-f985-4a9b-ba91-9d63a69eeb98" providerId="ADAL" clId="{7DE21B9C-FE54-4E33-ACB9-2F4202047227}" dt="2020-07-10T18:51:17.495" v="2313" actId="465"/>
          <ac:cxnSpMkLst>
            <pc:docMk/>
            <pc:sldMk cId="316322398" sldId="1872"/>
            <ac:cxnSpMk id="27" creationId="{5A600DD8-4C0B-4184-A285-0C86BDF7668B}"/>
          </ac:cxnSpMkLst>
        </pc:cxnChg>
        <pc:cxnChg chg="add mod">
          <ac:chgData name="Banisha Rynjah [Chillibreeze]" userId="661f8fbd-f985-4a9b-ba91-9d63a69eeb98" providerId="ADAL" clId="{7DE21B9C-FE54-4E33-ACB9-2F4202047227}" dt="2020-07-10T18:51:14.323" v="2312" actId="465"/>
          <ac:cxnSpMkLst>
            <pc:docMk/>
            <pc:sldMk cId="316322398" sldId="1872"/>
            <ac:cxnSpMk id="28" creationId="{33ACAFC2-1836-4ABF-9342-8D301F861B97}"/>
          </ac:cxnSpMkLst>
        </pc:cxnChg>
        <pc:cxnChg chg="add mod">
          <ac:chgData name="Banisha Rynjah [Chillibreeze]" userId="661f8fbd-f985-4a9b-ba91-9d63a69eeb98" providerId="ADAL" clId="{7DE21B9C-FE54-4E33-ACB9-2F4202047227}" dt="2020-07-10T18:51:10.591" v="2311" actId="465"/>
          <ac:cxnSpMkLst>
            <pc:docMk/>
            <pc:sldMk cId="316322398" sldId="1872"/>
            <ac:cxnSpMk id="29" creationId="{362D15D6-2167-499C-BF09-CF16B32A6920}"/>
          </ac:cxnSpMkLst>
        </pc:cxnChg>
        <pc:cxnChg chg="add mod">
          <ac:chgData name="Banisha Rynjah [Chillibreeze]" userId="661f8fbd-f985-4a9b-ba91-9d63a69eeb98" providerId="ADAL" clId="{7DE21B9C-FE54-4E33-ACB9-2F4202047227}" dt="2020-07-10T18:51:07.253" v="2310" actId="465"/>
          <ac:cxnSpMkLst>
            <pc:docMk/>
            <pc:sldMk cId="316322398" sldId="1872"/>
            <ac:cxnSpMk id="30" creationId="{9D37669D-93B9-4B07-8BF3-E180669DC093}"/>
          </ac:cxnSpMkLst>
        </pc:cxnChg>
      </pc:sldChg>
      <pc:sldChg chg="addSp modSp mod modClrScheme chgLayout">
        <pc:chgData name="Banisha Rynjah [Chillibreeze]" userId="661f8fbd-f985-4a9b-ba91-9d63a69eeb98" providerId="ADAL" clId="{7DE21B9C-FE54-4E33-ACB9-2F4202047227}" dt="2020-07-11T03:51:58.253" v="2735" actId="12789"/>
        <pc:sldMkLst>
          <pc:docMk/>
          <pc:sldMk cId="1691633661" sldId="1877"/>
        </pc:sldMkLst>
        <pc:spChg chg="mod ord">
          <ac:chgData name="Banisha Rynjah [Chillibreeze]" userId="661f8fbd-f985-4a9b-ba91-9d63a69eeb98" providerId="ADAL" clId="{7DE21B9C-FE54-4E33-ACB9-2F4202047227}" dt="2020-07-11T03:51:18.462" v="2724" actId="20577"/>
          <ac:spMkLst>
            <pc:docMk/>
            <pc:sldMk cId="1691633661" sldId="1877"/>
            <ac:spMk id="4" creationId="{0CD8665D-5A50-4F07-9D33-48CCD3FD74C7}"/>
          </ac:spMkLst>
        </pc:spChg>
        <pc:picChg chg="add mod">
          <ac:chgData name="Banisha Rynjah [Chillibreeze]" userId="661f8fbd-f985-4a9b-ba91-9d63a69eeb98" providerId="ADAL" clId="{7DE21B9C-FE54-4E33-ACB9-2F4202047227}" dt="2020-07-11T03:51:58.253" v="2735" actId="12789"/>
          <ac:picMkLst>
            <pc:docMk/>
            <pc:sldMk cId="1691633661" sldId="1877"/>
            <ac:picMk id="3" creationId="{0DFA1E93-FCCF-4BB2-98B7-501282DBD6C2}"/>
          </ac:picMkLst>
        </pc:picChg>
      </pc:sldChg>
      <pc:sldChg chg="addSp modSp mod modClrScheme chgLayout">
        <pc:chgData name="Banisha Rynjah [Chillibreeze]" userId="661f8fbd-f985-4a9b-ba91-9d63a69eeb98" providerId="ADAL" clId="{7DE21B9C-FE54-4E33-ACB9-2F4202047227}" dt="2020-07-11T03:48:17.526" v="2695" actId="12789"/>
        <pc:sldMkLst>
          <pc:docMk/>
          <pc:sldMk cId="3009978035" sldId="1879"/>
        </pc:sldMkLst>
        <pc:spChg chg="mod ord">
          <ac:chgData name="Banisha Rynjah [Chillibreeze]" userId="661f8fbd-f985-4a9b-ba91-9d63a69eeb98" providerId="ADAL" clId="{7DE21B9C-FE54-4E33-ACB9-2F4202047227}" dt="2020-07-10T17:22:54.237" v="636" actId="700"/>
          <ac:spMkLst>
            <pc:docMk/>
            <pc:sldMk cId="3009978035" sldId="1879"/>
            <ac:spMk id="4" creationId="{0CD8665D-5A50-4F07-9D33-48CCD3FD74C7}"/>
          </ac:spMkLst>
        </pc:spChg>
        <pc:picChg chg="add mod">
          <ac:chgData name="Banisha Rynjah [Chillibreeze]" userId="661f8fbd-f985-4a9b-ba91-9d63a69eeb98" providerId="ADAL" clId="{7DE21B9C-FE54-4E33-ACB9-2F4202047227}" dt="2020-07-11T03:48:17.526" v="2695" actId="12789"/>
          <ac:picMkLst>
            <pc:docMk/>
            <pc:sldMk cId="3009978035" sldId="1879"/>
            <ac:picMk id="3" creationId="{6B8914D3-80AD-4A50-A77E-19C9715FAA63}"/>
          </ac:picMkLst>
        </pc:picChg>
      </pc:sldChg>
      <pc:sldChg chg="addSp delSp modSp mod">
        <pc:chgData name="Banisha Rynjah [Chillibreeze]" userId="661f8fbd-f985-4a9b-ba91-9d63a69eeb98" providerId="ADAL" clId="{7DE21B9C-FE54-4E33-ACB9-2F4202047227}" dt="2020-07-11T03:48:36.209" v="2697" actId="207"/>
        <pc:sldMkLst>
          <pc:docMk/>
          <pc:sldMk cId="2066525541" sldId="1880"/>
        </pc:sldMkLst>
        <pc:spChg chg="mod">
          <ac:chgData name="Banisha Rynjah [Chillibreeze]" userId="661f8fbd-f985-4a9b-ba91-9d63a69eeb98" providerId="ADAL" clId="{7DE21B9C-FE54-4E33-ACB9-2F4202047227}" dt="2020-07-10T17:34:08.121" v="804"/>
          <ac:spMkLst>
            <pc:docMk/>
            <pc:sldMk cId="2066525541" sldId="1880"/>
            <ac:spMk id="2" creationId="{8B7D2504-CD52-4530-95A0-64324BCD7B4B}"/>
          </ac:spMkLst>
        </pc:spChg>
        <pc:spChg chg="del mod">
          <ac:chgData name="Banisha Rynjah [Chillibreeze]" userId="661f8fbd-f985-4a9b-ba91-9d63a69eeb98" providerId="ADAL" clId="{7DE21B9C-FE54-4E33-ACB9-2F4202047227}" dt="2020-07-10T17:32:23.923" v="789" actId="478"/>
          <ac:spMkLst>
            <pc:docMk/>
            <pc:sldMk cId="2066525541" sldId="1880"/>
            <ac:spMk id="3" creationId="{D463C3F3-1C03-40AA-A1FF-C685CB71C05F}"/>
          </ac:spMkLst>
        </pc:spChg>
        <pc:spChg chg="add mod">
          <ac:chgData name="Banisha Rynjah [Chillibreeze]" userId="661f8fbd-f985-4a9b-ba91-9d63a69eeb98" providerId="ADAL" clId="{7DE21B9C-FE54-4E33-ACB9-2F4202047227}" dt="2020-07-10T17:44:29.519" v="943" actId="14100"/>
          <ac:spMkLst>
            <pc:docMk/>
            <pc:sldMk cId="2066525541" sldId="1880"/>
            <ac:spMk id="4" creationId="{6A93AD0F-955D-4D6B-8F48-CBC52A69CA0C}"/>
          </ac:spMkLst>
        </pc:spChg>
        <pc:spChg chg="add mod">
          <ac:chgData name="Banisha Rynjah [Chillibreeze]" userId="661f8fbd-f985-4a9b-ba91-9d63a69eeb98" providerId="ADAL" clId="{7DE21B9C-FE54-4E33-ACB9-2F4202047227}" dt="2020-07-10T17:44:22.397" v="942" actId="553"/>
          <ac:spMkLst>
            <pc:docMk/>
            <pc:sldMk cId="2066525541" sldId="1880"/>
            <ac:spMk id="5" creationId="{614CCC57-08C9-433D-BC75-DDB684DD55FC}"/>
          </ac:spMkLst>
        </pc:spChg>
        <pc:spChg chg="add mod">
          <ac:chgData name="Banisha Rynjah [Chillibreeze]" userId="661f8fbd-f985-4a9b-ba91-9d63a69eeb98" providerId="ADAL" clId="{7DE21B9C-FE54-4E33-ACB9-2F4202047227}" dt="2020-07-10T17:44:01.235" v="936" actId="299"/>
          <ac:spMkLst>
            <pc:docMk/>
            <pc:sldMk cId="2066525541" sldId="1880"/>
            <ac:spMk id="6" creationId="{C23D471C-9DA6-4AF0-A095-66E726FDF2C4}"/>
          </ac:spMkLst>
        </pc:spChg>
        <pc:spChg chg="add mod">
          <ac:chgData name="Banisha Rynjah [Chillibreeze]" userId="661f8fbd-f985-4a9b-ba91-9d63a69eeb98" providerId="ADAL" clId="{7DE21B9C-FE54-4E33-ACB9-2F4202047227}" dt="2020-07-11T03:48:36.209" v="2697" actId="207"/>
          <ac:spMkLst>
            <pc:docMk/>
            <pc:sldMk cId="2066525541" sldId="1880"/>
            <ac:spMk id="7" creationId="{6B85528B-595D-4CF4-820B-F69D9CA44CBF}"/>
          </ac:spMkLst>
        </pc:spChg>
        <pc:spChg chg="add del mod">
          <ac:chgData name="Banisha Rynjah [Chillibreeze]" userId="661f8fbd-f985-4a9b-ba91-9d63a69eeb98" providerId="ADAL" clId="{7DE21B9C-FE54-4E33-ACB9-2F4202047227}" dt="2020-07-10T17:34:08.121" v="804"/>
          <ac:spMkLst>
            <pc:docMk/>
            <pc:sldMk cId="2066525541" sldId="1880"/>
            <ac:spMk id="8" creationId="{7E2902B0-7498-480D-83F5-7528E135FC5F}"/>
          </ac:spMkLst>
        </pc:spChg>
      </pc:sldChg>
      <pc:sldChg chg="addSp delSp modSp mod">
        <pc:chgData name="Banisha Rynjah [Chillibreeze]" userId="661f8fbd-f985-4a9b-ba91-9d63a69eeb98" providerId="ADAL" clId="{7DE21B9C-FE54-4E33-ACB9-2F4202047227}" dt="2020-07-11T03:49:52.374" v="2711" actId="12788"/>
        <pc:sldMkLst>
          <pc:docMk/>
          <pc:sldMk cId="4172634424" sldId="1881"/>
        </pc:sldMkLst>
        <pc:spChg chg="del mod">
          <ac:chgData name="Banisha Rynjah [Chillibreeze]" userId="661f8fbd-f985-4a9b-ba91-9d63a69eeb98" providerId="ADAL" clId="{7DE21B9C-FE54-4E33-ACB9-2F4202047227}" dt="2020-07-10T17:40:17.729" v="920" actId="478"/>
          <ac:spMkLst>
            <pc:docMk/>
            <pc:sldMk cId="4172634424" sldId="1881"/>
            <ac:spMk id="3" creationId="{D463C3F3-1C03-40AA-A1FF-C685CB71C05F}"/>
          </ac:spMkLst>
        </pc:spChg>
        <pc:spChg chg="add del mod">
          <ac:chgData name="Banisha Rynjah [Chillibreeze]" userId="661f8fbd-f985-4a9b-ba91-9d63a69eeb98" providerId="ADAL" clId="{7DE21B9C-FE54-4E33-ACB9-2F4202047227}" dt="2020-07-10T17:35:54.232" v="833" actId="478"/>
          <ac:spMkLst>
            <pc:docMk/>
            <pc:sldMk cId="4172634424" sldId="1881"/>
            <ac:spMk id="4" creationId="{B519D334-67FF-4C09-B379-D2DC4E1446CE}"/>
          </ac:spMkLst>
        </pc:spChg>
        <pc:spChg chg="add del mod">
          <ac:chgData name="Banisha Rynjah [Chillibreeze]" userId="661f8fbd-f985-4a9b-ba91-9d63a69eeb98" providerId="ADAL" clId="{7DE21B9C-FE54-4E33-ACB9-2F4202047227}" dt="2020-07-10T17:36:31.373" v="836" actId="478"/>
          <ac:spMkLst>
            <pc:docMk/>
            <pc:sldMk cId="4172634424" sldId="1881"/>
            <ac:spMk id="5" creationId="{DE011CE7-91EE-42E0-8B0D-0B432DF77CC1}"/>
          </ac:spMkLst>
        </pc:spChg>
        <pc:spChg chg="add del mod">
          <ac:chgData name="Banisha Rynjah [Chillibreeze]" userId="661f8fbd-f985-4a9b-ba91-9d63a69eeb98" providerId="ADAL" clId="{7DE21B9C-FE54-4E33-ACB9-2F4202047227}" dt="2020-07-10T17:38:44.725" v="884" actId="478"/>
          <ac:spMkLst>
            <pc:docMk/>
            <pc:sldMk cId="4172634424" sldId="1881"/>
            <ac:spMk id="6" creationId="{169266FD-59FE-4AB2-B03A-9EB451DA3FB3}"/>
          </ac:spMkLst>
        </pc:spChg>
        <pc:spChg chg="add del mod">
          <ac:chgData name="Banisha Rynjah [Chillibreeze]" userId="661f8fbd-f985-4a9b-ba91-9d63a69eeb98" providerId="ADAL" clId="{7DE21B9C-FE54-4E33-ACB9-2F4202047227}" dt="2020-07-10T17:38:47.987" v="885" actId="478"/>
          <ac:spMkLst>
            <pc:docMk/>
            <pc:sldMk cId="4172634424" sldId="1881"/>
            <ac:spMk id="7" creationId="{DB5F336F-64A5-4FAC-9EAC-9005287AD225}"/>
          </ac:spMkLst>
        </pc:spChg>
        <pc:spChg chg="add mod">
          <ac:chgData name="Banisha Rynjah [Chillibreeze]" userId="661f8fbd-f985-4a9b-ba91-9d63a69eeb98" providerId="ADAL" clId="{7DE21B9C-FE54-4E33-ACB9-2F4202047227}" dt="2020-07-10T18:14:02.912" v="1702" actId="20577"/>
          <ac:spMkLst>
            <pc:docMk/>
            <pc:sldMk cId="4172634424" sldId="1881"/>
            <ac:spMk id="8" creationId="{82FF6055-782D-4798-B871-1607B1A5059F}"/>
          </ac:spMkLst>
        </pc:spChg>
        <pc:spChg chg="add del mod">
          <ac:chgData name="Banisha Rynjah [Chillibreeze]" userId="661f8fbd-f985-4a9b-ba91-9d63a69eeb98" providerId="ADAL" clId="{7DE21B9C-FE54-4E33-ACB9-2F4202047227}" dt="2020-07-10T17:37:08.428" v="838" actId="478"/>
          <ac:spMkLst>
            <pc:docMk/>
            <pc:sldMk cId="4172634424" sldId="1881"/>
            <ac:spMk id="9" creationId="{7762AD9D-08C6-470E-910F-14DC871C83C8}"/>
          </ac:spMkLst>
        </pc:spChg>
        <pc:spChg chg="mod">
          <ac:chgData name="Banisha Rynjah [Chillibreeze]" userId="661f8fbd-f985-4a9b-ba91-9d63a69eeb98" providerId="ADAL" clId="{7DE21B9C-FE54-4E33-ACB9-2F4202047227}" dt="2020-07-10T17:37:33.867" v="870"/>
          <ac:spMkLst>
            <pc:docMk/>
            <pc:sldMk cId="4172634424" sldId="1881"/>
            <ac:spMk id="11" creationId="{DBA144C3-C7D4-4FC3-8807-4A1096564B7E}"/>
          </ac:spMkLst>
        </pc:spChg>
        <pc:spChg chg="mod">
          <ac:chgData name="Banisha Rynjah [Chillibreeze]" userId="661f8fbd-f985-4a9b-ba91-9d63a69eeb98" providerId="ADAL" clId="{7DE21B9C-FE54-4E33-ACB9-2F4202047227}" dt="2020-07-10T17:37:33.867" v="870"/>
          <ac:spMkLst>
            <pc:docMk/>
            <pc:sldMk cId="4172634424" sldId="1881"/>
            <ac:spMk id="12" creationId="{4C276D4E-FC44-4458-A4D9-6BADCA79342F}"/>
          </ac:spMkLst>
        </pc:spChg>
        <pc:spChg chg="mod">
          <ac:chgData name="Banisha Rynjah [Chillibreeze]" userId="661f8fbd-f985-4a9b-ba91-9d63a69eeb98" providerId="ADAL" clId="{7DE21B9C-FE54-4E33-ACB9-2F4202047227}" dt="2020-07-10T17:37:37.536" v="872" actId="571"/>
          <ac:spMkLst>
            <pc:docMk/>
            <pc:sldMk cId="4172634424" sldId="1881"/>
            <ac:spMk id="14" creationId="{8C97BBCA-9C4D-4075-A46A-0DA879789DD9}"/>
          </ac:spMkLst>
        </pc:spChg>
        <pc:spChg chg="mod">
          <ac:chgData name="Banisha Rynjah [Chillibreeze]" userId="661f8fbd-f985-4a9b-ba91-9d63a69eeb98" providerId="ADAL" clId="{7DE21B9C-FE54-4E33-ACB9-2F4202047227}" dt="2020-07-10T17:37:37.536" v="872" actId="571"/>
          <ac:spMkLst>
            <pc:docMk/>
            <pc:sldMk cId="4172634424" sldId="1881"/>
            <ac:spMk id="15" creationId="{C28A6BD9-A106-4E53-8FC6-FCF2CA74AA17}"/>
          </ac:spMkLst>
        </pc:spChg>
        <pc:spChg chg="add mod">
          <ac:chgData name="Banisha Rynjah [Chillibreeze]" userId="661f8fbd-f985-4a9b-ba91-9d63a69eeb98" providerId="ADAL" clId="{7DE21B9C-FE54-4E33-ACB9-2F4202047227}" dt="2020-07-10T18:13:35.327" v="1699" actId="12789"/>
          <ac:spMkLst>
            <pc:docMk/>
            <pc:sldMk cId="4172634424" sldId="1881"/>
            <ac:spMk id="16" creationId="{6F436CDF-F600-42CB-89F0-7C0E36F6CB0B}"/>
          </ac:spMkLst>
        </pc:spChg>
        <pc:spChg chg="add mod">
          <ac:chgData name="Banisha Rynjah [Chillibreeze]" userId="661f8fbd-f985-4a9b-ba91-9d63a69eeb98" providerId="ADAL" clId="{7DE21B9C-FE54-4E33-ACB9-2F4202047227}" dt="2020-07-10T18:13:38.101" v="1700" actId="12789"/>
          <ac:spMkLst>
            <pc:docMk/>
            <pc:sldMk cId="4172634424" sldId="1881"/>
            <ac:spMk id="17" creationId="{CE6672F8-517E-43EF-B93C-44F0E4258563}"/>
          </ac:spMkLst>
        </pc:spChg>
        <pc:spChg chg="add del mod">
          <ac:chgData name="Banisha Rynjah [Chillibreeze]" userId="661f8fbd-f985-4a9b-ba91-9d63a69eeb98" providerId="ADAL" clId="{7DE21B9C-FE54-4E33-ACB9-2F4202047227}" dt="2020-07-10T18:07:47.510" v="1625" actId="478"/>
          <ac:spMkLst>
            <pc:docMk/>
            <pc:sldMk cId="4172634424" sldId="1881"/>
            <ac:spMk id="18" creationId="{A7D1D922-A00A-41C2-81DD-50EAC9E91E94}"/>
          </ac:spMkLst>
        </pc:spChg>
        <pc:spChg chg="add mod">
          <ac:chgData name="Banisha Rynjah [Chillibreeze]" userId="661f8fbd-f985-4a9b-ba91-9d63a69eeb98" providerId="ADAL" clId="{7DE21B9C-FE54-4E33-ACB9-2F4202047227}" dt="2020-07-10T18:12:20.104" v="1695" actId="14100"/>
          <ac:spMkLst>
            <pc:docMk/>
            <pc:sldMk cId="4172634424" sldId="1881"/>
            <ac:spMk id="19" creationId="{A0986D7B-57AC-4DD1-B921-8BC34197C0D4}"/>
          </ac:spMkLst>
        </pc:spChg>
        <pc:spChg chg="add mod">
          <ac:chgData name="Banisha Rynjah [Chillibreeze]" userId="661f8fbd-f985-4a9b-ba91-9d63a69eeb98" providerId="ADAL" clId="{7DE21B9C-FE54-4E33-ACB9-2F4202047227}" dt="2020-07-10T18:12:55.434" v="1698"/>
          <ac:spMkLst>
            <pc:docMk/>
            <pc:sldMk cId="4172634424" sldId="1881"/>
            <ac:spMk id="20" creationId="{EA0D2AB8-68C2-491D-8BF1-AA3FE91B477F}"/>
          </ac:spMkLst>
        </pc:spChg>
        <pc:spChg chg="add del">
          <ac:chgData name="Banisha Rynjah [Chillibreeze]" userId="661f8fbd-f985-4a9b-ba91-9d63a69eeb98" providerId="ADAL" clId="{7DE21B9C-FE54-4E33-ACB9-2F4202047227}" dt="2020-07-10T18:08:35.164" v="1639" actId="11529"/>
          <ac:spMkLst>
            <pc:docMk/>
            <pc:sldMk cId="4172634424" sldId="1881"/>
            <ac:spMk id="21" creationId="{A5AE268A-A32A-4917-A1C8-8BAEF60DAD7C}"/>
          </ac:spMkLst>
        </pc:spChg>
        <pc:spChg chg="add del mod">
          <ac:chgData name="Banisha Rynjah [Chillibreeze]" userId="661f8fbd-f985-4a9b-ba91-9d63a69eeb98" providerId="ADAL" clId="{7DE21B9C-FE54-4E33-ACB9-2F4202047227}" dt="2020-07-10T18:10:34.325" v="1658" actId="478"/>
          <ac:spMkLst>
            <pc:docMk/>
            <pc:sldMk cId="4172634424" sldId="1881"/>
            <ac:spMk id="22" creationId="{8DF05997-340F-43A7-8168-294430DEC044}"/>
          </ac:spMkLst>
        </pc:spChg>
        <pc:grpChg chg="add mod">
          <ac:chgData name="Banisha Rynjah [Chillibreeze]" userId="661f8fbd-f985-4a9b-ba91-9d63a69eeb98" providerId="ADAL" clId="{7DE21B9C-FE54-4E33-ACB9-2F4202047227}" dt="2020-07-11T03:49:06.486" v="2703" actId="12788"/>
          <ac:grpSpMkLst>
            <pc:docMk/>
            <pc:sldMk cId="4172634424" sldId="1881"/>
            <ac:grpSpMk id="10" creationId="{D72882E8-F990-4325-A929-B9B00107FD4F}"/>
          </ac:grpSpMkLst>
        </pc:grpChg>
        <pc:grpChg chg="add mod">
          <ac:chgData name="Banisha Rynjah [Chillibreeze]" userId="661f8fbd-f985-4a9b-ba91-9d63a69eeb98" providerId="ADAL" clId="{7DE21B9C-FE54-4E33-ACB9-2F4202047227}" dt="2020-07-11T03:49:52.374" v="2711" actId="12788"/>
          <ac:grpSpMkLst>
            <pc:docMk/>
            <pc:sldMk cId="4172634424" sldId="1881"/>
            <ac:grpSpMk id="13" creationId="{FB8FE5D0-535A-4026-B571-CC1C5D8D14F4}"/>
          </ac:grpSpMkLst>
        </pc:grpChg>
        <pc:picChg chg="add mod">
          <ac:chgData name="Banisha Rynjah [Chillibreeze]" userId="661f8fbd-f985-4a9b-ba91-9d63a69eeb98" providerId="ADAL" clId="{7DE21B9C-FE54-4E33-ACB9-2F4202047227}" dt="2020-07-11T03:49:06.486" v="2703" actId="12788"/>
          <ac:picMkLst>
            <pc:docMk/>
            <pc:sldMk cId="4172634424" sldId="1881"/>
            <ac:picMk id="18" creationId="{29205552-27CD-4E92-8175-679219DB9E7B}"/>
          </ac:picMkLst>
        </pc:picChg>
        <pc:picChg chg="add mod">
          <ac:chgData name="Banisha Rynjah [Chillibreeze]" userId="661f8fbd-f985-4a9b-ba91-9d63a69eeb98" providerId="ADAL" clId="{7DE21B9C-FE54-4E33-ACB9-2F4202047227}" dt="2020-07-11T03:49:52.374" v="2711" actId="12788"/>
          <ac:picMkLst>
            <pc:docMk/>
            <pc:sldMk cId="4172634424" sldId="1881"/>
            <ac:picMk id="21" creationId="{84A8D21B-879C-49B7-B8A2-FE12B25FC570}"/>
          </ac:picMkLst>
        </pc:picChg>
      </pc:sldChg>
      <pc:sldChg chg="addSp delSp modSp mod">
        <pc:chgData name="Banisha Rynjah [Chillibreeze]" userId="661f8fbd-f985-4a9b-ba91-9d63a69eeb98" providerId="ADAL" clId="{7DE21B9C-FE54-4E33-ACB9-2F4202047227}" dt="2020-07-11T03:50:57.429" v="2719" actId="1036"/>
        <pc:sldMkLst>
          <pc:docMk/>
          <pc:sldMk cId="419312131" sldId="1882"/>
        </pc:sldMkLst>
        <pc:spChg chg="mod">
          <ac:chgData name="Banisha Rynjah [Chillibreeze]" userId="661f8fbd-f985-4a9b-ba91-9d63a69eeb98" providerId="ADAL" clId="{7DE21B9C-FE54-4E33-ACB9-2F4202047227}" dt="2020-07-10T17:46:29.843" v="980"/>
          <ac:spMkLst>
            <pc:docMk/>
            <pc:sldMk cId="419312131" sldId="1882"/>
            <ac:spMk id="2" creationId="{8B7D2504-CD52-4530-95A0-64324BCD7B4B}"/>
          </ac:spMkLst>
        </pc:spChg>
        <pc:spChg chg="del mod">
          <ac:chgData name="Banisha Rynjah [Chillibreeze]" userId="661f8fbd-f985-4a9b-ba91-9d63a69eeb98" providerId="ADAL" clId="{7DE21B9C-FE54-4E33-ACB9-2F4202047227}" dt="2020-07-10T17:47:26.169" v="1000" actId="478"/>
          <ac:spMkLst>
            <pc:docMk/>
            <pc:sldMk cId="419312131" sldId="1882"/>
            <ac:spMk id="3" creationId="{D463C3F3-1C03-40AA-A1FF-C685CB71C05F}"/>
          </ac:spMkLst>
        </pc:spChg>
        <pc:spChg chg="add del mod">
          <ac:chgData name="Banisha Rynjah [Chillibreeze]" userId="661f8fbd-f985-4a9b-ba91-9d63a69eeb98" providerId="ADAL" clId="{7DE21B9C-FE54-4E33-ACB9-2F4202047227}" dt="2020-07-10T17:46:19.086" v="975" actId="478"/>
          <ac:spMkLst>
            <pc:docMk/>
            <pc:sldMk cId="419312131" sldId="1882"/>
            <ac:spMk id="4" creationId="{98357D93-45C8-4B27-850F-C78ED2A9C2F8}"/>
          </ac:spMkLst>
        </pc:spChg>
        <pc:spChg chg="add mod">
          <ac:chgData name="Banisha Rynjah [Chillibreeze]" userId="661f8fbd-f985-4a9b-ba91-9d63a69eeb98" providerId="ADAL" clId="{7DE21B9C-FE54-4E33-ACB9-2F4202047227}" dt="2020-07-11T03:50:57.429" v="2719" actId="1036"/>
          <ac:spMkLst>
            <pc:docMk/>
            <pc:sldMk cId="419312131" sldId="1882"/>
            <ac:spMk id="5" creationId="{F0099EEA-93ED-405A-8CCA-AFF54915019D}"/>
          </ac:spMkLst>
        </pc:spChg>
        <pc:spChg chg="add del mod">
          <ac:chgData name="Banisha Rynjah [Chillibreeze]" userId="661f8fbd-f985-4a9b-ba91-9d63a69eeb98" providerId="ADAL" clId="{7DE21B9C-FE54-4E33-ACB9-2F4202047227}" dt="2020-07-10T17:46:28.076" v="979"/>
          <ac:spMkLst>
            <pc:docMk/>
            <pc:sldMk cId="419312131" sldId="1882"/>
            <ac:spMk id="6" creationId="{54C5AC2B-1DC8-4433-B368-8EFB04F3BA6E}"/>
          </ac:spMkLst>
        </pc:spChg>
        <pc:spChg chg="add del mod">
          <ac:chgData name="Banisha Rynjah [Chillibreeze]" userId="661f8fbd-f985-4a9b-ba91-9d63a69eeb98" providerId="ADAL" clId="{7DE21B9C-FE54-4E33-ACB9-2F4202047227}" dt="2020-07-10T17:46:29.843" v="980"/>
          <ac:spMkLst>
            <pc:docMk/>
            <pc:sldMk cId="419312131" sldId="1882"/>
            <ac:spMk id="7" creationId="{AC295842-93FA-4BF5-BA78-EF2B672AE41D}"/>
          </ac:spMkLst>
        </pc:spChg>
        <pc:spChg chg="add del mod">
          <ac:chgData name="Banisha Rynjah [Chillibreeze]" userId="661f8fbd-f985-4a9b-ba91-9d63a69eeb98" providerId="ADAL" clId="{7DE21B9C-FE54-4E33-ACB9-2F4202047227}" dt="2020-07-10T17:46:33.887" v="982"/>
          <ac:spMkLst>
            <pc:docMk/>
            <pc:sldMk cId="419312131" sldId="1882"/>
            <ac:spMk id="8" creationId="{073ADDC6-06B5-419E-ABBC-6D0E8FB0FDE8}"/>
          </ac:spMkLst>
        </pc:spChg>
        <pc:spChg chg="add del mod">
          <ac:chgData name="Banisha Rynjah [Chillibreeze]" userId="661f8fbd-f985-4a9b-ba91-9d63a69eeb98" providerId="ADAL" clId="{7DE21B9C-FE54-4E33-ACB9-2F4202047227}" dt="2020-07-10T17:50:47.065" v="1081" actId="478"/>
          <ac:spMkLst>
            <pc:docMk/>
            <pc:sldMk cId="419312131" sldId="1882"/>
            <ac:spMk id="9" creationId="{934A8538-37D8-49C6-906A-39ED879B48F0}"/>
          </ac:spMkLst>
        </pc:spChg>
        <pc:spChg chg="add mod">
          <ac:chgData name="Banisha Rynjah [Chillibreeze]" userId="661f8fbd-f985-4a9b-ba91-9d63a69eeb98" providerId="ADAL" clId="{7DE21B9C-FE54-4E33-ACB9-2F4202047227}" dt="2020-07-11T03:50:11.810" v="2712" actId="208"/>
          <ac:spMkLst>
            <pc:docMk/>
            <pc:sldMk cId="419312131" sldId="1882"/>
            <ac:spMk id="10" creationId="{054B0886-CCCD-423D-85CC-90E48267FD06}"/>
          </ac:spMkLst>
        </pc:spChg>
        <pc:spChg chg="add del mod">
          <ac:chgData name="Banisha Rynjah [Chillibreeze]" userId="661f8fbd-f985-4a9b-ba91-9d63a69eeb98" providerId="ADAL" clId="{7DE21B9C-FE54-4E33-ACB9-2F4202047227}" dt="2020-07-10T17:49:53.019" v="1068"/>
          <ac:spMkLst>
            <pc:docMk/>
            <pc:sldMk cId="419312131" sldId="1882"/>
            <ac:spMk id="11" creationId="{87694E66-C9A0-4FDE-8E89-AF485875B6BD}"/>
          </ac:spMkLst>
        </pc:spChg>
        <pc:spChg chg="add del mod">
          <ac:chgData name="Banisha Rynjah [Chillibreeze]" userId="661f8fbd-f985-4a9b-ba91-9d63a69eeb98" providerId="ADAL" clId="{7DE21B9C-FE54-4E33-ACB9-2F4202047227}" dt="2020-07-10T17:49:52.557" v="1067"/>
          <ac:spMkLst>
            <pc:docMk/>
            <pc:sldMk cId="419312131" sldId="1882"/>
            <ac:spMk id="12" creationId="{BF162D4F-207A-48FE-8A38-E1B281CA9231}"/>
          </ac:spMkLst>
        </pc:spChg>
      </pc:sldChg>
      <pc:sldChg chg="addSp delSp modSp mod">
        <pc:chgData name="Banisha Rynjah [Chillibreeze]" userId="661f8fbd-f985-4a9b-ba91-9d63a69eeb98" providerId="ADAL" clId="{7DE21B9C-FE54-4E33-ACB9-2F4202047227}" dt="2020-07-11T03:51:09.589" v="2723" actId="208"/>
        <pc:sldMkLst>
          <pc:docMk/>
          <pc:sldMk cId="1356789360" sldId="1883"/>
        </pc:sldMkLst>
        <pc:spChg chg="del mod">
          <ac:chgData name="Banisha Rynjah [Chillibreeze]" userId="661f8fbd-f985-4a9b-ba91-9d63a69eeb98" providerId="ADAL" clId="{7DE21B9C-FE54-4E33-ACB9-2F4202047227}" dt="2020-07-10T17:55:05.002" v="1361" actId="478"/>
          <ac:spMkLst>
            <pc:docMk/>
            <pc:sldMk cId="1356789360" sldId="1883"/>
            <ac:spMk id="3" creationId="{D463C3F3-1C03-40AA-A1FF-C685CB71C05F}"/>
          </ac:spMkLst>
        </pc:spChg>
        <pc:spChg chg="add mod">
          <ac:chgData name="Banisha Rynjah [Chillibreeze]" userId="661f8fbd-f985-4a9b-ba91-9d63a69eeb98" providerId="ADAL" clId="{7DE21B9C-FE54-4E33-ACB9-2F4202047227}" dt="2020-07-11T03:51:04.990" v="2722" actId="1036"/>
          <ac:spMkLst>
            <pc:docMk/>
            <pc:sldMk cId="1356789360" sldId="1883"/>
            <ac:spMk id="4" creationId="{33F0DB53-BAF3-421E-A642-830ABA200855}"/>
          </ac:spMkLst>
        </pc:spChg>
        <pc:spChg chg="add del mod">
          <ac:chgData name="Banisha Rynjah [Chillibreeze]" userId="661f8fbd-f985-4a9b-ba91-9d63a69eeb98" providerId="ADAL" clId="{7DE21B9C-FE54-4E33-ACB9-2F4202047227}" dt="2020-07-10T17:59:25.626" v="1489" actId="478"/>
          <ac:spMkLst>
            <pc:docMk/>
            <pc:sldMk cId="1356789360" sldId="1883"/>
            <ac:spMk id="5" creationId="{588339D3-6BCE-4380-B6D2-3B1D6D8FF556}"/>
          </ac:spMkLst>
        </pc:spChg>
        <pc:spChg chg="add del mod">
          <ac:chgData name="Banisha Rynjah [Chillibreeze]" userId="661f8fbd-f985-4a9b-ba91-9d63a69eeb98" providerId="ADAL" clId="{7DE21B9C-FE54-4E33-ACB9-2F4202047227}" dt="2020-07-10T17:59:29.064" v="1491" actId="478"/>
          <ac:spMkLst>
            <pc:docMk/>
            <pc:sldMk cId="1356789360" sldId="1883"/>
            <ac:spMk id="6" creationId="{543F34BF-9524-4146-9F6E-17EB2C510E7A}"/>
          </ac:spMkLst>
        </pc:spChg>
        <pc:spChg chg="add del mod">
          <ac:chgData name="Banisha Rynjah [Chillibreeze]" userId="661f8fbd-f985-4a9b-ba91-9d63a69eeb98" providerId="ADAL" clId="{7DE21B9C-FE54-4E33-ACB9-2F4202047227}" dt="2020-07-10T17:59:26.995" v="1490" actId="478"/>
          <ac:spMkLst>
            <pc:docMk/>
            <pc:sldMk cId="1356789360" sldId="1883"/>
            <ac:spMk id="7" creationId="{D97B0754-04E7-4839-8476-F75C97703BFE}"/>
          </ac:spMkLst>
        </pc:spChg>
        <pc:spChg chg="add mod">
          <ac:chgData name="Banisha Rynjah [Chillibreeze]" userId="661f8fbd-f985-4a9b-ba91-9d63a69eeb98" providerId="ADAL" clId="{7DE21B9C-FE54-4E33-ACB9-2F4202047227}" dt="2020-07-11T03:51:09.589" v="2723" actId="208"/>
          <ac:spMkLst>
            <pc:docMk/>
            <pc:sldMk cId="1356789360" sldId="1883"/>
            <ac:spMk id="8" creationId="{E3D81670-FE94-47B0-8AA5-002D57A9C346}"/>
          </ac:spMkLst>
        </pc:spChg>
      </pc:sldChg>
      <pc:sldChg chg="addSp delSp modSp mod chgLayout">
        <pc:chgData name="Banisha Rynjah [Chillibreeze]" userId="661f8fbd-f985-4a9b-ba91-9d63a69eeb98" providerId="ADAL" clId="{7DE21B9C-FE54-4E33-ACB9-2F4202047227}" dt="2020-07-10T18:20:56.848" v="1811" actId="1036"/>
        <pc:sldMkLst>
          <pc:docMk/>
          <pc:sldMk cId="1069792270" sldId="1884"/>
        </pc:sldMkLst>
        <pc:spChg chg="mod ord">
          <ac:chgData name="Banisha Rynjah [Chillibreeze]" userId="661f8fbd-f985-4a9b-ba91-9d63a69eeb98" providerId="ADAL" clId="{7DE21B9C-FE54-4E33-ACB9-2F4202047227}" dt="2020-07-10T18:16:23.413" v="1725"/>
          <ac:spMkLst>
            <pc:docMk/>
            <pc:sldMk cId="1069792270" sldId="1884"/>
            <ac:spMk id="2" creationId="{8B7D2504-CD52-4530-95A0-64324BCD7B4B}"/>
          </ac:spMkLst>
        </pc:spChg>
        <pc:spChg chg="del mod ord">
          <ac:chgData name="Banisha Rynjah [Chillibreeze]" userId="661f8fbd-f985-4a9b-ba91-9d63a69eeb98" providerId="ADAL" clId="{7DE21B9C-FE54-4E33-ACB9-2F4202047227}" dt="2020-07-10T18:19:48.617" v="1767" actId="478"/>
          <ac:spMkLst>
            <pc:docMk/>
            <pc:sldMk cId="1069792270" sldId="1884"/>
            <ac:spMk id="3" creationId="{D463C3F3-1C03-40AA-A1FF-C685CB71C05F}"/>
          </ac:spMkLst>
        </pc:spChg>
        <pc:spChg chg="add del mod">
          <ac:chgData name="Banisha Rynjah [Chillibreeze]" userId="661f8fbd-f985-4a9b-ba91-9d63a69eeb98" providerId="ADAL" clId="{7DE21B9C-FE54-4E33-ACB9-2F4202047227}" dt="2020-07-10T18:14:40.780" v="1705"/>
          <ac:spMkLst>
            <pc:docMk/>
            <pc:sldMk cId="1069792270" sldId="1884"/>
            <ac:spMk id="4" creationId="{10A0F9A0-F121-428A-9BC8-5F40E6DFC9DF}"/>
          </ac:spMkLst>
        </pc:spChg>
        <pc:spChg chg="mod">
          <ac:chgData name="Banisha Rynjah [Chillibreeze]" userId="661f8fbd-f985-4a9b-ba91-9d63a69eeb98" providerId="ADAL" clId="{7DE21B9C-FE54-4E33-ACB9-2F4202047227}" dt="2020-07-10T18:14:19.541" v="1704"/>
          <ac:spMkLst>
            <pc:docMk/>
            <pc:sldMk cId="1069792270" sldId="1884"/>
            <ac:spMk id="6" creationId="{AB5F3D5B-B46D-4B68-96DC-44607C8A3B17}"/>
          </ac:spMkLst>
        </pc:spChg>
        <pc:spChg chg="mod">
          <ac:chgData name="Banisha Rynjah [Chillibreeze]" userId="661f8fbd-f985-4a9b-ba91-9d63a69eeb98" providerId="ADAL" clId="{7DE21B9C-FE54-4E33-ACB9-2F4202047227}" dt="2020-07-10T18:14:19.541" v="1704"/>
          <ac:spMkLst>
            <pc:docMk/>
            <pc:sldMk cId="1069792270" sldId="1884"/>
            <ac:spMk id="7" creationId="{A1BBE55F-F6CD-4362-AF60-79866AF6D906}"/>
          </ac:spMkLst>
        </pc:spChg>
        <pc:spChg chg="mod">
          <ac:chgData name="Banisha Rynjah [Chillibreeze]" userId="661f8fbd-f985-4a9b-ba91-9d63a69eeb98" providerId="ADAL" clId="{7DE21B9C-FE54-4E33-ACB9-2F4202047227}" dt="2020-07-10T18:14:19.541" v="1704"/>
          <ac:spMkLst>
            <pc:docMk/>
            <pc:sldMk cId="1069792270" sldId="1884"/>
            <ac:spMk id="9" creationId="{9B435C85-CB27-4AD8-8BFF-0E0D93411B57}"/>
          </ac:spMkLst>
        </pc:spChg>
        <pc:spChg chg="mod">
          <ac:chgData name="Banisha Rynjah [Chillibreeze]" userId="661f8fbd-f985-4a9b-ba91-9d63a69eeb98" providerId="ADAL" clId="{7DE21B9C-FE54-4E33-ACB9-2F4202047227}" dt="2020-07-10T18:14:19.541" v="1704"/>
          <ac:spMkLst>
            <pc:docMk/>
            <pc:sldMk cId="1069792270" sldId="1884"/>
            <ac:spMk id="10" creationId="{4465E7A1-4852-4EA8-8119-1FBEA919464A}"/>
          </ac:spMkLst>
        </pc:spChg>
        <pc:spChg chg="add del mod">
          <ac:chgData name="Banisha Rynjah [Chillibreeze]" userId="661f8fbd-f985-4a9b-ba91-9d63a69eeb98" providerId="ADAL" clId="{7DE21B9C-FE54-4E33-ACB9-2F4202047227}" dt="2020-07-10T18:14:40.780" v="1705"/>
          <ac:spMkLst>
            <pc:docMk/>
            <pc:sldMk cId="1069792270" sldId="1884"/>
            <ac:spMk id="11" creationId="{3945A9CA-6663-44DB-B2C2-0BD1EBB8964D}"/>
          </ac:spMkLst>
        </pc:spChg>
        <pc:spChg chg="add del mod">
          <ac:chgData name="Banisha Rynjah [Chillibreeze]" userId="661f8fbd-f985-4a9b-ba91-9d63a69eeb98" providerId="ADAL" clId="{7DE21B9C-FE54-4E33-ACB9-2F4202047227}" dt="2020-07-10T18:14:40.780" v="1705"/>
          <ac:spMkLst>
            <pc:docMk/>
            <pc:sldMk cId="1069792270" sldId="1884"/>
            <ac:spMk id="12" creationId="{D0168D58-45CF-44BE-B33B-6B5CFF95E509}"/>
          </ac:spMkLst>
        </pc:spChg>
        <pc:spChg chg="add del mod">
          <ac:chgData name="Banisha Rynjah [Chillibreeze]" userId="661f8fbd-f985-4a9b-ba91-9d63a69eeb98" providerId="ADAL" clId="{7DE21B9C-FE54-4E33-ACB9-2F4202047227}" dt="2020-07-10T18:14:40.780" v="1705"/>
          <ac:spMkLst>
            <pc:docMk/>
            <pc:sldMk cId="1069792270" sldId="1884"/>
            <ac:spMk id="13" creationId="{33F80F81-4CB8-4D88-87C8-5CD4259DAFB9}"/>
          </ac:spMkLst>
        </pc:spChg>
        <pc:spChg chg="add del mod">
          <ac:chgData name="Banisha Rynjah [Chillibreeze]" userId="661f8fbd-f985-4a9b-ba91-9d63a69eeb98" providerId="ADAL" clId="{7DE21B9C-FE54-4E33-ACB9-2F4202047227}" dt="2020-07-10T18:14:40.780" v="1705"/>
          <ac:spMkLst>
            <pc:docMk/>
            <pc:sldMk cId="1069792270" sldId="1884"/>
            <ac:spMk id="14" creationId="{E8D664A2-BFB3-4377-A9E2-1D990CCDEFF8}"/>
          </ac:spMkLst>
        </pc:spChg>
        <pc:spChg chg="add mod">
          <ac:chgData name="Banisha Rynjah [Chillibreeze]" userId="661f8fbd-f985-4a9b-ba91-9d63a69eeb98" providerId="ADAL" clId="{7DE21B9C-FE54-4E33-ACB9-2F4202047227}" dt="2020-07-10T18:20:56.848" v="1811" actId="1036"/>
          <ac:spMkLst>
            <pc:docMk/>
            <pc:sldMk cId="1069792270" sldId="1884"/>
            <ac:spMk id="15" creationId="{3CE6D474-7F15-4CDB-BF70-079F46B3CA20}"/>
          </ac:spMkLst>
        </pc:spChg>
        <pc:spChg chg="add del mod">
          <ac:chgData name="Banisha Rynjah [Chillibreeze]" userId="661f8fbd-f985-4a9b-ba91-9d63a69eeb98" providerId="ADAL" clId="{7DE21B9C-FE54-4E33-ACB9-2F4202047227}" dt="2020-07-10T18:16:23.413" v="1725"/>
          <ac:spMkLst>
            <pc:docMk/>
            <pc:sldMk cId="1069792270" sldId="1884"/>
            <ac:spMk id="16" creationId="{C096F452-50C4-4317-A86E-F57DEF8BBF7B}"/>
          </ac:spMkLst>
        </pc:spChg>
        <pc:spChg chg="add mod">
          <ac:chgData name="Banisha Rynjah [Chillibreeze]" userId="661f8fbd-f985-4a9b-ba91-9d63a69eeb98" providerId="ADAL" clId="{7DE21B9C-FE54-4E33-ACB9-2F4202047227}" dt="2020-07-10T18:20:56.848" v="1811" actId="1036"/>
          <ac:spMkLst>
            <pc:docMk/>
            <pc:sldMk cId="1069792270" sldId="1884"/>
            <ac:spMk id="17" creationId="{48845812-B2EE-465E-A927-97C0CCCE2F23}"/>
          </ac:spMkLst>
        </pc:spChg>
        <pc:spChg chg="add mod">
          <ac:chgData name="Banisha Rynjah [Chillibreeze]" userId="661f8fbd-f985-4a9b-ba91-9d63a69eeb98" providerId="ADAL" clId="{7DE21B9C-FE54-4E33-ACB9-2F4202047227}" dt="2020-07-10T18:20:56.848" v="1811" actId="1036"/>
          <ac:spMkLst>
            <pc:docMk/>
            <pc:sldMk cId="1069792270" sldId="1884"/>
            <ac:spMk id="18" creationId="{6E726B4B-8BDE-4E8B-8B2B-CBC285A90572}"/>
          </ac:spMkLst>
        </pc:spChg>
        <pc:spChg chg="add del mod">
          <ac:chgData name="Banisha Rynjah [Chillibreeze]" userId="661f8fbd-f985-4a9b-ba91-9d63a69eeb98" providerId="ADAL" clId="{7DE21B9C-FE54-4E33-ACB9-2F4202047227}" dt="2020-07-10T18:18:38.078" v="1755"/>
          <ac:spMkLst>
            <pc:docMk/>
            <pc:sldMk cId="1069792270" sldId="1884"/>
            <ac:spMk id="19" creationId="{7E816F5A-8DC8-4D77-8BA3-2485FF7D59FC}"/>
          </ac:spMkLst>
        </pc:spChg>
        <pc:grpChg chg="add del mod">
          <ac:chgData name="Banisha Rynjah [Chillibreeze]" userId="661f8fbd-f985-4a9b-ba91-9d63a69eeb98" providerId="ADAL" clId="{7DE21B9C-FE54-4E33-ACB9-2F4202047227}" dt="2020-07-10T18:14:40.780" v="1705"/>
          <ac:grpSpMkLst>
            <pc:docMk/>
            <pc:sldMk cId="1069792270" sldId="1884"/>
            <ac:grpSpMk id="5" creationId="{AC0FE59A-A5C3-4118-9C34-310A15048A2C}"/>
          </ac:grpSpMkLst>
        </pc:grpChg>
        <pc:grpChg chg="add del mod">
          <ac:chgData name="Banisha Rynjah [Chillibreeze]" userId="661f8fbd-f985-4a9b-ba91-9d63a69eeb98" providerId="ADAL" clId="{7DE21B9C-FE54-4E33-ACB9-2F4202047227}" dt="2020-07-10T18:14:40.780" v="1705"/>
          <ac:grpSpMkLst>
            <pc:docMk/>
            <pc:sldMk cId="1069792270" sldId="1884"/>
            <ac:grpSpMk id="8" creationId="{E5CFB804-58A4-43BC-82C2-6B8D97DB3004}"/>
          </ac:grpSpMkLst>
        </pc:grpChg>
      </pc:sldChg>
    </pc:docChg>
  </pc:docChgLst>
  <pc:docChgLst>
    <pc:chgData name="Hopefirmly Lyngdoh [Chillibreeze]" userId="01a7a686-b86c-48d4-b45c-9f5406d63a6c" providerId="ADAL" clId="{5432A12D-F6B6-46AD-88D8-71CFCD0AA41E}"/>
    <pc:docChg chg="undo custSel modSld">
      <pc:chgData name="Hopefirmly Lyngdoh [Chillibreeze]" userId="01a7a686-b86c-48d4-b45c-9f5406d63a6c" providerId="ADAL" clId="{5432A12D-F6B6-46AD-88D8-71CFCD0AA41E}" dt="2020-07-13T04:12:05.191" v="820" actId="255"/>
      <pc:docMkLst>
        <pc:docMk/>
      </pc:docMkLst>
      <pc:sldChg chg="addSp modSp mod">
        <pc:chgData name="Hopefirmly Lyngdoh [Chillibreeze]" userId="01a7a686-b86c-48d4-b45c-9f5406d63a6c" providerId="ADAL" clId="{5432A12D-F6B6-46AD-88D8-71CFCD0AA41E}" dt="2020-07-11T11:14:14.729" v="305" actId="20577"/>
        <pc:sldMkLst>
          <pc:docMk/>
          <pc:sldMk cId="3560731283" sldId="256"/>
        </pc:sldMkLst>
        <pc:spChg chg="add mod">
          <ac:chgData name="Hopefirmly Lyngdoh [Chillibreeze]" userId="01a7a686-b86c-48d4-b45c-9f5406d63a6c" providerId="ADAL" clId="{5432A12D-F6B6-46AD-88D8-71CFCD0AA41E}" dt="2020-07-11T11:14:14.729" v="305" actId="20577"/>
          <ac:spMkLst>
            <pc:docMk/>
            <pc:sldMk cId="3560731283" sldId="256"/>
            <ac:spMk id="3" creationId="{6F020EE5-0E3F-469B-B393-3C696CF26FD3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1T10:15:10.496" v="41" actId="1037"/>
        <pc:sldMkLst>
          <pc:docMk/>
          <pc:sldMk cId="3867718353" sldId="380"/>
        </pc:sldMkLst>
        <pc:spChg chg="mod">
          <ac:chgData name="Hopefirmly Lyngdoh [Chillibreeze]" userId="01a7a686-b86c-48d4-b45c-9f5406d63a6c" providerId="ADAL" clId="{5432A12D-F6B6-46AD-88D8-71CFCD0AA41E}" dt="2020-07-11T10:14:59.268" v="36" actId="1076"/>
          <ac:spMkLst>
            <pc:docMk/>
            <pc:sldMk cId="3867718353" sldId="380"/>
            <ac:spMk id="4" creationId="{1E748C59-4CB1-4082-962C-ECA8F5545290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65" creationId="{A7899F06-FDC4-427B-BDD7-4CCBBBB21DAE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67" creationId="{F397C550-3A7E-4471-A7CA-A326789BAC03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69" creationId="{3B91F2BB-DC3A-4A0C-BBF5-397004CFEFA3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71" creationId="{C4A45D87-D274-4401-9CF8-9797442E48F0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73" creationId="{8A1175CC-C8EB-451A-99FA-9F2E3CB90813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91" creationId="{BB69E4E4-DBDA-48A8-AA4F-6A19484381AF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92" creationId="{8349EA78-BD6E-427D-B80A-CBF498C7B4BD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93" creationId="{6E4755B1-DCA0-4FBD-A1A3-07624201D983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94" creationId="{F36F7247-9972-4675-AFAE-DD4D4BFB5F87}"/>
          </ac:spMkLst>
        </pc:spChg>
        <pc:spChg chg="mod">
          <ac:chgData name="Hopefirmly Lyngdoh [Chillibreeze]" userId="01a7a686-b86c-48d4-b45c-9f5406d63a6c" providerId="ADAL" clId="{5432A12D-F6B6-46AD-88D8-71CFCD0AA41E}" dt="2020-07-11T10:15:10.496" v="41" actId="1037"/>
          <ac:spMkLst>
            <pc:docMk/>
            <pc:sldMk cId="3867718353" sldId="380"/>
            <ac:spMk id="95" creationId="{C86641E2-37C3-4D31-B0DD-5C0C18AE06FA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1T10:41:10.855" v="182" actId="255"/>
        <pc:sldMkLst>
          <pc:docMk/>
          <pc:sldMk cId="3285983171" sldId="1461"/>
        </pc:sldMkLst>
        <pc:spChg chg="mod">
          <ac:chgData name="Hopefirmly Lyngdoh [Chillibreeze]" userId="01a7a686-b86c-48d4-b45c-9f5406d63a6c" providerId="ADAL" clId="{5432A12D-F6B6-46AD-88D8-71CFCD0AA41E}" dt="2020-07-11T10:41:10.855" v="182" actId="255"/>
          <ac:spMkLst>
            <pc:docMk/>
            <pc:sldMk cId="3285983171" sldId="1461"/>
            <ac:spMk id="29" creationId="{D3F0804F-C5BF-4C7A-91AD-F42402044F92}"/>
          </ac:spMkLst>
        </pc:spChg>
        <pc:spChg chg="mod">
          <ac:chgData name="Hopefirmly Lyngdoh [Chillibreeze]" userId="01a7a686-b86c-48d4-b45c-9f5406d63a6c" providerId="ADAL" clId="{5432A12D-F6B6-46AD-88D8-71CFCD0AA41E}" dt="2020-07-11T10:40:23.458" v="136" actId="1582"/>
          <ac:spMkLst>
            <pc:docMk/>
            <pc:sldMk cId="3285983171" sldId="1461"/>
            <ac:spMk id="37" creationId="{BBA21FCA-FC07-495D-8AC9-6A8E5C052107}"/>
          </ac:spMkLst>
        </pc:spChg>
        <pc:spChg chg="mod">
          <ac:chgData name="Hopefirmly Lyngdoh [Chillibreeze]" userId="01a7a686-b86c-48d4-b45c-9f5406d63a6c" providerId="ADAL" clId="{5432A12D-F6B6-46AD-88D8-71CFCD0AA41E}" dt="2020-07-11T10:40:25.919" v="137" actId="1582"/>
          <ac:spMkLst>
            <pc:docMk/>
            <pc:sldMk cId="3285983171" sldId="1461"/>
            <ac:spMk id="40" creationId="{2C94270F-2EB2-42FD-8976-B4F524AD2A95}"/>
          </ac:spMkLst>
        </pc:spChg>
        <pc:spChg chg="mod">
          <ac:chgData name="Hopefirmly Lyngdoh [Chillibreeze]" userId="01a7a686-b86c-48d4-b45c-9f5406d63a6c" providerId="ADAL" clId="{5432A12D-F6B6-46AD-88D8-71CFCD0AA41E}" dt="2020-07-11T10:40:27.417" v="138" actId="1582"/>
          <ac:spMkLst>
            <pc:docMk/>
            <pc:sldMk cId="3285983171" sldId="1461"/>
            <ac:spMk id="43" creationId="{42540528-7219-490A-8194-B02B54AE3604}"/>
          </ac:spMkLst>
        </pc:spChg>
        <pc:spChg chg="mod">
          <ac:chgData name="Hopefirmly Lyngdoh [Chillibreeze]" userId="01a7a686-b86c-48d4-b45c-9f5406d63a6c" providerId="ADAL" clId="{5432A12D-F6B6-46AD-88D8-71CFCD0AA41E}" dt="2020-07-11T10:40:47.506" v="171" actId="552"/>
          <ac:spMkLst>
            <pc:docMk/>
            <pc:sldMk cId="3285983171" sldId="1461"/>
            <ac:spMk id="69" creationId="{A4597731-20DC-463D-B573-F26A9572527B}"/>
          </ac:spMkLst>
        </pc:spChg>
        <pc:spChg chg="mod">
          <ac:chgData name="Hopefirmly Lyngdoh [Chillibreeze]" userId="01a7a686-b86c-48d4-b45c-9f5406d63a6c" providerId="ADAL" clId="{5432A12D-F6B6-46AD-88D8-71CFCD0AA41E}" dt="2020-07-11T10:40:47.506" v="171" actId="552"/>
          <ac:spMkLst>
            <pc:docMk/>
            <pc:sldMk cId="3285983171" sldId="1461"/>
            <ac:spMk id="71" creationId="{6C13E910-00CF-4560-ABB9-98FCDF024717}"/>
          </ac:spMkLst>
        </pc:spChg>
        <pc:spChg chg="mod">
          <ac:chgData name="Hopefirmly Lyngdoh [Chillibreeze]" userId="01a7a686-b86c-48d4-b45c-9f5406d63a6c" providerId="ADAL" clId="{5432A12D-F6B6-46AD-88D8-71CFCD0AA41E}" dt="2020-07-11T10:40:47.506" v="171" actId="552"/>
          <ac:spMkLst>
            <pc:docMk/>
            <pc:sldMk cId="3285983171" sldId="1461"/>
            <ac:spMk id="73" creationId="{A857112F-D6DD-4EA0-A805-9AD6833AEBCC}"/>
          </ac:spMkLst>
        </pc:spChg>
        <pc:spChg chg="mod">
          <ac:chgData name="Hopefirmly Lyngdoh [Chillibreeze]" userId="01a7a686-b86c-48d4-b45c-9f5406d63a6c" providerId="ADAL" clId="{5432A12D-F6B6-46AD-88D8-71CFCD0AA41E}" dt="2020-07-11T10:40:21.563" v="135" actId="1582"/>
          <ac:spMkLst>
            <pc:docMk/>
            <pc:sldMk cId="3285983171" sldId="1461"/>
            <ac:spMk id="77" creationId="{F91D262D-EF34-49C3-97A1-080C0B96FA7B}"/>
          </ac:spMkLst>
        </pc:spChg>
        <pc:spChg chg="mod">
          <ac:chgData name="Hopefirmly Lyngdoh [Chillibreeze]" userId="01a7a686-b86c-48d4-b45c-9f5406d63a6c" providerId="ADAL" clId="{5432A12D-F6B6-46AD-88D8-71CFCD0AA41E}" dt="2020-07-11T10:40:29.532" v="139" actId="1582"/>
          <ac:spMkLst>
            <pc:docMk/>
            <pc:sldMk cId="3285983171" sldId="1461"/>
            <ac:spMk id="80" creationId="{E926D31A-F828-4583-8890-F847C9F05271}"/>
          </ac:spMkLst>
        </pc:spChg>
        <pc:spChg chg="mod">
          <ac:chgData name="Hopefirmly Lyngdoh [Chillibreeze]" userId="01a7a686-b86c-48d4-b45c-9f5406d63a6c" providerId="ADAL" clId="{5432A12D-F6B6-46AD-88D8-71CFCD0AA41E}" dt="2020-07-11T10:40:50.418" v="174" actId="552"/>
          <ac:spMkLst>
            <pc:docMk/>
            <pc:sldMk cId="3285983171" sldId="1461"/>
            <ac:spMk id="82" creationId="{D7851818-88F4-461C-B6A0-4DE4AED9C461}"/>
          </ac:spMkLst>
        </pc:spChg>
        <pc:spChg chg="mod">
          <ac:chgData name="Hopefirmly Lyngdoh [Chillibreeze]" userId="01a7a686-b86c-48d4-b45c-9f5406d63a6c" providerId="ADAL" clId="{5432A12D-F6B6-46AD-88D8-71CFCD0AA41E}" dt="2020-07-11T10:40:50.418" v="174" actId="552"/>
          <ac:spMkLst>
            <pc:docMk/>
            <pc:sldMk cId="3285983171" sldId="1461"/>
            <ac:spMk id="84" creationId="{2379AA04-23FF-457B-8B86-B322F8B4DD88}"/>
          </ac:spMkLst>
        </pc:spChg>
        <pc:grpChg chg="mod">
          <ac:chgData name="Hopefirmly Lyngdoh [Chillibreeze]" userId="01a7a686-b86c-48d4-b45c-9f5406d63a6c" providerId="ADAL" clId="{5432A12D-F6B6-46AD-88D8-71CFCD0AA41E}" dt="2020-07-11T10:40:14.546" v="134" actId="14100"/>
          <ac:grpSpMkLst>
            <pc:docMk/>
            <pc:sldMk cId="3285983171" sldId="1461"/>
            <ac:grpSpMk id="35" creationId="{297C4EF1-B5C3-4D8B-A934-DAD506C2D99F}"/>
          </ac:grpSpMkLst>
        </pc:grpChg>
        <pc:grpChg chg="mod">
          <ac:chgData name="Hopefirmly Lyngdoh [Chillibreeze]" userId="01a7a686-b86c-48d4-b45c-9f5406d63a6c" providerId="ADAL" clId="{5432A12D-F6B6-46AD-88D8-71CFCD0AA41E}" dt="2020-07-11T10:40:57.940" v="177" actId="465"/>
          <ac:grpSpMkLst>
            <pc:docMk/>
            <pc:sldMk cId="3285983171" sldId="1461"/>
            <ac:grpSpMk id="38" creationId="{71230E4C-E3EB-4493-BE2E-75317613741A}"/>
          </ac:grpSpMkLst>
        </pc:grpChg>
        <pc:grpChg chg="mod">
          <ac:chgData name="Hopefirmly Lyngdoh [Chillibreeze]" userId="01a7a686-b86c-48d4-b45c-9f5406d63a6c" providerId="ADAL" clId="{5432A12D-F6B6-46AD-88D8-71CFCD0AA41E}" dt="2020-07-11T10:40:14.546" v="134" actId="14100"/>
          <ac:grpSpMkLst>
            <pc:docMk/>
            <pc:sldMk cId="3285983171" sldId="1461"/>
            <ac:grpSpMk id="41" creationId="{22FBF381-7723-4D04-8A50-B139FFBDE128}"/>
          </ac:grpSpMkLst>
        </pc:grpChg>
        <pc:grpChg chg="mod">
          <ac:chgData name="Hopefirmly Lyngdoh [Chillibreeze]" userId="01a7a686-b86c-48d4-b45c-9f5406d63a6c" providerId="ADAL" clId="{5432A12D-F6B6-46AD-88D8-71CFCD0AA41E}" dt="2020-07-11T10:40:14.546" v="134" actId="14100"/>
          <ac:grpSpMkLst>
            <pc:docMk/>
            <pc:sldMk cId="3285983171" sldId="1461"/>
            <ac:grpSpMk id="75" creationId="{9C2A1BA4-DA86-47C4-87C5-BB38DD49E581}"/>
          </ac:grpSpMkLst>
        </pc:grpChg>
        <pc:grpChg chg="mod">
          <ac:chgData name="Hopefirmly Lyngdoh [Chillibreeze]" userId="01a7a686-b86c-48d4-b45c-9f5406d63a6c" providerId="ADAL" clId="{5432A12D-F6B6-46AD-88D8-71CFCD0AA41E}" dt="2020-07-11T10:40:14.546" v="134" actId="14100"/>
          <ac:grpSpMkLst>
            <pc:docMk/>
            <pc:sldMk cId="3285983171" sldId="1461"/>
            <ac:grpSpMk id="78" creationId="{CC448F20-AC65-4267-994E-ABE82111E874}"/>
          </ac:grpSpMkLst>
        </pc:grpChg>
        <pc:cxnChg chg="mod">
          <ac:chgData name="Hopefirmly Lyngdoh [Chillibreeze]" userId="01a7a686-b86c-48d4-b45c-9f5406d63a6c" providerId="ADAL" clId="{5432A12D-F6B6-46AD-88D8-71CFCD0AA41E}" dt="2020-07-11T10:40:57.940" v="177" actId="465"/>
          <ac:cxnSpMkLst>
            <pc:docMk/>
            <pc:sldMk cId="3285983171" sldId="1461"/>
            <ac:cxnSpMk id="25" creationId="{A4986F66-569D-42C3-9462-16BB90EFF9A7}"/>
          </ac:cxnSpMkLst>
        </pc:cxnChg>
        <pc:cxnChg chg="mod">
          <ac:chgData name="Hopefirmly Lyngdoh [Chillibreeze]" userId="01a7a686-b86c-48d4-b45c-9f5406d63a6c" providerId="ADAL" clId="{5432A12D-F6B6-46AD-88D8-71CFCD0AA41E}" dt="2020-07-11T10:40:57.940" v="177" actId="465"/>
          <ac:cxnSpMkLst>
            <pc:docMk/>
            <pc:sldMk cId="3285983171" sldId="1461"/>
            <ac:cxnSpMk id="27" creationId="{1941F849-D15D-41C6-955D-CE5400376F86}"/>
          </ac:cxnSpMkLst>
        </pc:cxnChg>
        <pc:cxnChg chg="mod">
          <ac:chgData name="Hopefirmly Lyngdoh [Chillibreeze]" userId="01a7a686-b86c-48d4-b45c-9f5406d63a6c" providerId="ADAL" clId="{5432A12D-F6B6-46AD-88D8-71CFCD0AA41E}" dt="2020-07-11T10:41:01.610" v="180" actId="465"/>
          <ac:cxnSpMkLst>
            <pc:docMk/>
            <pc:sldMk cId="3285983171" sldId="1461"/>
            <ac:cxnSpMk id="28" creationId="{1DAAEAC0-455F-432F-866C-CAB331F55B43}"/>
          </ac:cxnSpMkLst>
        </pc:cxnChg>
      </pc:sldChg>
      <pc:sldChg chg="modSp mod">
        <pc:chgData name="Hopefirmly Lyngdoh [Chillibreeze]" userId="01a7a686-b86c-48d4-b45c-9f5406d63a6c" providerId="ADAL" clId="{5432A12D-F6B6-46AD-88D8-71CFCD0AA41E}" dt="2020-07-11T10:16:10.976" v="45" actId="2711"/>
        <pc:sldMkLst>
          <pc:docMk/>
          <pc:sldMk cId="2610913990" sldId="1462"/>
        </pc:sldMkLst>
        <pc:graphicFrameChg chg="mod modGraphic">
          <ac:chgData name="Hopefirmly Lyngdoh [Chillibreeze]" userId="01a7a686-b86c-48d4-b45c-9f5406d63a6c" providerId="ADAL" clId="{5432A12D-F6B6-46AD-88D8-71CFCD0AA41E}" dt="2020-07-11T10:16:10.976" v="45" actId="2711"/>
          <ac:graphicFrameMkLst>
            <pc:docMk/>
            <pc:sldMk cId="2610913990" sldId="1462"/>
            <ac:graphicFrameMk id="6" creationId="{C35C5E7C-742A-4AF0-8399-DB6AA0DD0B35}"/>
          </ac:graphicFrameMkLst>
        </pc:graphicFrameChg>
      </pc:sldChg>
      <pc:sldChg chg="addSp delSp modSp mod">
        <pc:chgData name="Hopefirmly Lyngdoh [Chillibreeze]" userId="01a7a686-b86c-48d4-b45c-9f5406d63a6c" providerId="ADAL" clId="{5432A12D-F6B6-46AD-88D8-71CFCD0AA41E}" dt="2020-07-11T10:27:18.736" v="49" actId="165"/>
        <pc:sldMkLst>
          <pc:docMk/>
          <pc:sldMk cId="252959027" sldId="1464"/>
        </pc:sldMkLst>
        <pc:spChg chg="mod">
          <ac:chgData name="Hopefirmly Lyngdoh [Chillibreeze]" userId="01a7a686-b86c-48d4-b45c-9f5406d63a6c" providerId="ADAL" clId="{5432A12D-F6B6-46AD-88D8-71CFCD0AA41E}" dt="2020-07-11T10:27:18.229" v="48" actId="12789"/>
          <ac:spMkLst>
            <pc:docMk/>
            <pc:sldMk cId="252959027" sldId="1464"/>
            <ac:spMk id="4" creationId="{DA06ED0F-E8C1-4BE5-BF60-3E9F8AED4653}"/>
          </ac:spMkLst>
        </pc:spChg>
        <pc:grpChg chg="add del mod">
          <ac:chgData name="Hopefirmly Lyngdoh [Chillibreeze]" userId="01a7a686-b86c-48d4-b45c-9f5406d63a6c" providerId="ADAL" clId="{5432A12D-F6B6-46AD-88D8-71CFCD0AA41E}" dt="2020-07-11T10:27:18.736" v="49" actId="165"/>
          <ac:grpSpMkLst>
            <pc:docMk/>
            <pc:sldMk cId="252959027" sldId="1464"/>
            <ac:grpSpMk id="5" creationId="{4153E386-B4A8-49EE-B1BF-3788D575769C}"/>
          </ac:grpSpMkLst>
        </pc:grpChg>
        <pc:picChg chg="mod topLvl">
          <ac:chgData name="Hopefirmly Lyngdoh [Chillibreeze]" userId="01a7a686-b86c-48d4-b45c-9f5406d63a6c" providerId="ADAL" clId="{5432A12D-F6B6-46AD-88D8-71CFCD0AA41E}" dt="2020-07-11T10:27:18.736" v="49" actId="165"/>
          <ac:picMkLst>
            <pc:docMk/>
            <pc:sldMk cId="252959027" sldId="1464"/>
            <ac:picMk id="3" creationId="{14A4EB88-C8BF-49AC-8FE6-7D697421FD8C}"/>
          </ac:picMkLst>
        </pc:picChg>
        <pc:picChg chg="mod topLvl">
          <ac:chgData name="Hopefirmly Lyngdoh [Chillibreeze]" userId="01a7a686-b86c-48d4-b45c-9f5406d63a6c" providerId="ADAL" clId="{5432A12D-F6B6-46AD-88D8-71CFCD0AA41E}" dt="2020-07-11T10:27:18.736" v="49" actId="165"/>
          <ac:picMkLst>
            <pc:docMk/>
            <pc:sldMk cId="252959027" sldId="1464"/>
            <ac:picMk id="6" creationId="{287649EA-6FF1-4CB7-A8AB-8D36484CC61F}"/>
          </ac:picMkLst>
        </pc:picChg>
        <pc:picChg chg="mod topLvl">
          <ac:chgData name="Hopefirmly Lyngdoh [Chillibreeze]" userId="01a7a686-b86c-48d4-b45c-9f5406d63a6c" providerId="ADAL" clId="{5432A12D-F6B6-46AD-88D8-71CFCD0AA41E}" dt="2020-07-11T10:27:18.736" v="49" actId="165"/>
          <ac:picMkLst>
            <pc:docMk/>
            <pc:sldMk cId="252959027" sldId="1464"/>
            <ac:picMk id="7" creationId="{73B60BDE-28CB-4B94-BF2E-37652BA66C76}"/>
          </ac:picMkLst>
        </pc:picChg>
      </pc:sldChg>
      <pc:sldChg chg="addSp delSp modSp mod">
        <pc:chgData name="Hopefirmly Lyngdoh [Chillibreeze]" userId="01a7a686-b86c-48d4-b45c-9f5406d63a6c" providerId="ADAL" clId="{5432A12D-F6B6-46AD-88D8-71CFCD0AA41E}" dt="2020-07-11T11:49:22.119" v="573" actId="21"/>
        <pc:sldMkLst>
          <pc:docMk/>
          <pc:sldMk cId="3501102590" sldId="1465"/>
        </pc:sldMkLst>
        <pc:spChg chg="add del mod">
          <ac:chgData name="Hopefirmly Lyngdoh [Chillibreeze]" userId="01a7a686-b86c-48d4-b45c-9f5406d63a6c" providerId="ADAL" clId="{5432A12D-F6B6-46AD-88D8-71CFCD0AA41E}" dt="2020-07-11T11:49:22.119" v="573" actId="21"/>
          <ac:spMkLst>
            <pc:docMk/>
            <pc:sldMk cId="3501102590" sldId="1465"/>
            <ac:spMk id="3" creationId="{F1C7F332-FB5F-41C3-B627-6C84A415A05B}"/>
          </ac:spMkLst>
        </pc:spChg>
      </pc:sldChg>
      <pc:sldChg chg="addSp delSp modSp mod">
        <pc:chgData name="Hopefirmly Lyngdoh [Chillibreeze]" userId="01a7a686-b86c-48d4-b45c-9f5406d63a6c" providerId="ADAL" clId="{5432A12D-F6B6-46AD-88D8-71CFCD0AA41E}" dt="2020-07-11T11:49:34.218" v="591" actId="21"/>
        <pc:sldMkLst>
          <pc:docMk/>
          <pc:sldMk cId="1885573179" sldId="1466"/>
        </pc:sldMkLst>
        <pc:spChg chg="mod">
          <ac:chgData name="Hopefirmly Lyngdoh [Chillibreeze]" userId="01a7a686-b86c-48d4-b45c-9f5406d63a6c" providerId="ADAL" clId="{5432A12D-F6B6-46AD-88D8-71CFCD0AA41E}" dt="2020-07-11T10:28:20.885" v="78" actId="20577"/>
          <ac:spMkLst>
            <pc:docMk/>
            <pc:sldMk cId="1885573179" sldId="1466"/>
            <ac:spMk id="3" creationId="{AE0EAE12-AE26-4833-B3D6-1020606D7039}"/>
          </ac:spMkLst>
        </pc:spChg>
        <pc:spChg chg="add del mod">
          <ac:chgData name="Hopefirmly Lyngdoh [Chillibreeze]" userId="01a7a686-b86c-48d4-b45c-9f5406d63a6c" providerId="ADAL" clId="{5432A12D-F6B6-46AD-88D8-71CFCD0AA41E}" dt="2020-07-11T11:13:01.705" v="290" actId="21"/>
          <ac:spMkLst>
            <pc:docMk/>
            <pc:sldMk cId="1885573179" sldId="1466"/>
            <ac:spMk id="7" creationId="{9C63CEE2-9B4C-402B-B645-FB128E275B8F}"/>
          </ac:spMkLst>
        </pc:spChg>
        <pc:spChg chg="mod">
          <ac:chgData name="Hopefirmly Lyngdoh [Chillibreeze]" userId="01a7a686-b86c-48d4-b45c-9f5406d63a6c" providerId="ADAL" clId="{5432A12D-F6B6-46AD-88D8-71CFCD0AA41E}" dt="2020-07-11T10:28:14.772" v="76" actId="552"/>
          <ac:spMkLst>
            <pc:docMk/>
            <pc:sldMk cId="1885573179" sldId="1466"/>
            <ac:spMk id="11" creationId="{CEBE6C07-BDB9-41F6-BF4F-FD7716347BD9}"/>
          </ac:spMkLst>
        </pc:spChg>
        <pc:spChg chg="add del mod">
          <ac:chgData name="Hopefirmly Lyngdoh [Chillibreeze]" userId="01a7a686-b86c-48d4-b45c-9f5406d63a6c" providerId="ADAL" clId="{5432A12D-F6B6-46AD-88D8-71CFCD0AA41E}" dt="2020-07-11T11:49:34.218" v="591" actId="21"/>
          <ac:spMkLst>
            <pc:docMk/>
            <pc:sldMk cId="1885573179" sldId="1466"/>
            <ac:spMk id="18" creationId="{CF1E8EB4-3D4B-41E3-A1F7-22639199EE9E}"/>
          </ac:spMkLst>
        </pc:spChg>
        <pc:cxnChg chg="mod">
          <ac:chgData name="Hopefirmly Lyngdoh [Chillibreeze]" userId="01a7a686-b86c-48d4-b45c-9f5406d63a6c" providerId="ADAL" clId="{5432A12D-F6B6-46AD-88D8-71CFCD0AA41E}" dt="2020-07-11T10:28:14.772" v="76" actId="552"/>
          <ac:cxnSpMkLst>
            <pc:docMk/>
            <pc:sldMk cId="1885573179" sldId="1466"/>
            <ac:cxnSpMk id="12" creationId="{8A097301-507F-4F9D-828A-672CFA2E0080}"/>
          </ac:cxnSpMkLst>
        </pc:cxnChg>
      </pc:sldChg>
      <pc:sldChg chg="addSp modSp">
        <pc:chgData name="Hopefirmly Lyngdoh [Chillibreeze]" userId="01a7a686-b86c-48d4-b45c-9f5406d63a6c" providerId="ADAL" clId="{5432A12D-F6B6-46AD-88D8-71CFCD0AA41E}" dt="2020-07-11T11:49:35.857" v="592"/>
        <pc:sldMkLst>
          <pc:docMk/>
          <pc:sldMk cId="2475363482" sldId="1467"/>
        </pc:sldMkLst>
        <pc:spChg chg="add mod">
          <ac:chgData name="Hopefirmly Lyngdoh [Chillibreeze]" userId="01a7a686-b86c-48d4-b45c-9f5406d63a6c" providerId="ADAL" clId="{5432A12D-F6B6-46AD-88D8-71CFCD0AA41E}" dt="2020-07-11T11:49:35.857" v="592"/>
          <ac:spMkLst>
            <pc:docMk/>
            <pc:sldMk cId="2475363482" sldId="1467"/>
            <ac:spMk id="12" creationId="{7617AC8F-375A-4919-8D33-76B0147EB8FF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3T04:11:00.991" v="816" actId="2085"/>
        <pc:sldMkLst>
          <pc:docMk/>
          <pc:sldMk cId="3622786964" sldId="1468"/>
        </pc:sldMkLst>
        <pc:spChg chg="mod">
          <ac:chgData name="Hopefirmly Lyngdoh [Chillibreeze]" userId="01a7a686-b86c-48d4-b45c-9f5406d63a6c" providerId="ADAL" clId="{5432A12D-F6B6-46AD-88D8-71CFCD0AA41E}" dt="2020-07-11T10:29:17.787" v="128" actId="299"/>
          <ac:spMkLst>
            <pc:docMk/>
            <pc:sldMk cId="3622786964" sldId="1468"/>
            <ac:spMk id="8" creationId="{9D859B2B-3098-43BD-A81F-D691B35856ED}"/>
          </ac:spMkLst>
        </pc:spChg>
        <pc:spChg chg="mod">
          <ac:chgData name="Hopefirmly Lyngdoh [Chillibreeze]" userId="01a7a686-b86c-48d4-b45c-9f5406d63a6c" providerId="ADAL" clId="{5432A12D-F6B6-46AD-88D8-71CFCD0AA41E}" dt="2020-07-11T10:29:17.781" v="124" actId="299"/>
          <ac:spMkLst>
            <pc:docMk/>
            <pc:sldMk cId="3622786964" sldId="1468"/>
            <ac:spMk id="9" creationId="{792334B0-B260-4C8F-95E0-1828220301FD}"/>
          </ac:spMkLst>
        </pc:spChg>
        <pc:spChg chg="mod">
          <ac:chgData name="Hopefirmly Lyngdoh [Chillibreeze]" userId="01a7a686-b86c-48d4-b45c-9f5406d63a6c" providerId="ADAL" clId="{5432A12D-F6B6-46AD-88D8-71CFCD0AA41E}" dt="2020-07-11T10:29:17.773" v="120" actId="299"/>
          <ac:spMkLst>
            <pc:docMk/>
            <pc:sldMk cId="3622786964" sldId="1468"/>
            <ac:spMk id="10" creationId="{070C0960-3D36-430F-BDDB-045FEFADAAB5}"/>
          </ac:spMkLst>
        </pc:spChg>
        <pc:picChg chg="mod">
          <ac:chgData name="Hopefirmly Lyngdoh [Chillibreeze]" userId="01a7a686-b86c-48d4-b45c-9f5406d63a6c" providerId="ADAL" clId="{5432A12D-F6B6-46AD-88D8-71CFCD0AA41E}" dt="2020-07-13T04:11:00.991" v="816" actId="2085"/>
          <ac:picMkLst>
            <pc:docMk/>
            <pc:sldMk cId="3622786964" sldId="1468"/>
            <ac:picMk id="7" creationId="{3AACE3A5-E672-4532-9642-39EEC1D23B41}"/>
          </ac:picMkLst>
        </pc:picChg>
      </pc:sldChg>
      <pc:sldChg chg="addSp delSp modSp mod">
        <pc:chgData name="Hopefirmly Lyngdoh [Chillibreeze]" userId="01a7a686-b86c-48d4-b45c-9f5406d63a6c" providerId="ADAL" clId="{5432A12D-F6B6-46AD-88D8-71CFCD0AA41E}" dt="2020-07-11T11:14:01.768" v="293" actId="21"/>
        <pc:sldMkLst>
          <pc:docMk/>
          <pc:sldMk cId="1033829009" sldId="1470"/>
        </pc:sldMkLst>
        <pc:spChg chg="mod">
          <ac:chgData name="Hopefirmly Lyngdoh [Chillibreeze]" userId="01a7a686-b86c-48d4-b45c-9f5406d63a6c" providerId="ADAL" clId="{5432A12D-F6B6-46AD-88D8-71CFCD0AA41E}" dt="2020-07-11T10:29:33.827" v="129" actId="554"/>
          <ac:spMkLst>
            <pc:docMk/>
            <pc:sldMk cId="1033829009" sldId="1470"/>
            <ac:spMk id="3" creationId="{D323D548-0EC9-476A-8DCF-19A5D02A4400}"/>
          </ac:spMkLst>
        </pc:spChg>
        <pc:spChg chg="mod">
          <ac:chgData name="Hopefirmly Lyngdoh [Chillibreeze]" userId="01a7a686-b86c-48d4-b45c-9f5406d63a6c" providerId="ADAL" clId="{5432A12D-F6B6-46AD-88D8-71CFCD0AA41E}" dt="2020-07-11T10:50:53.380" v="183" actId="1582"/>
          <ac:spMkLst>
            <pc:docMk/>
            <pc:sldMk cId="1033829009" sldId="1470"/>
            <ac:spMk id="14" creationId="{6C31255F-2298-4F32-A041-DDA8A7B90F16}"/>
          </ac:spMkLst>
        </pc:spChg>
        <pc:spChg chg="mod">
          <ac:chgData name="Hopefirmly Lyngdoh [Chillibreeze]" userId="01a7a686-b86c-48d4-b45c-9f5406d63a6c" providerId="ADAL" clId="{5432A12D-F6B6-46AD-88D8-71CFCD0AA41E}" dt="2020-07-11T10:50:55.123" v="184" actId="1582"/>
          <ac:spMkLst>
            <pc:docMk/>
            <pc:sldMk cId="1033829009" sldId="1470"/>
            <ac:spMk id="19" creationId="{9C1813C7-6F75-451A-91A8-01A9102C543E}"/>
          </ac:spMkLst>
        </pc:spChg>
        <pc:spChg chg="add del mod">
          <ac:chgData name="Hopefirmly Lyngdoh [Chillibreeze]" userId="01a7a686-b86c-48d4-b45c-9f5406d63a6c" providerId="ADAL" clId="{5432A12D-F6B6-46AD-88D8-71CFCD0AA41E}" dt="2020-07-11T11:14:01.768" v="293" actId="21"/>
          <ac:spMkLst>
            <pc:docMk/>
            <pc:sldMk cId="1033829009" sldId="1470"/>
            <ac:spMk id="21" creationId="{F3A5C7CD-1999-4639-8709-2759F258F4A3}"/>
          </ac:spMkLst>
        </pc:spChg>
        <pc:grpChg chg="mod">
          <ac:chgData name="Hopefirmly Lyngdoh [Chillibreeze]" userId="01a7a686-b86c-48d4-b45c-9f5406d63a6c" providerId="ADAL" clId="{5432A12D-F6B6-46AD-88D8-71CFCD0AA41E}" dt="2020-07-11T10:29:33.827" v="129" actId="554"/>
          <ac:grpSpMkLst>
            <pc:docMk/>
            <pc:sldMk cId="1033829009" sldId="1470"/>
            <ac:grpSpMk id="17" creationId="{779572F6-881B-4DB3-95A9-BADAEEC37EF1}"/>
          </ac:grpSpMkLst>
        </pc:grpChg>
      </pc:sldChg>
      <pc:sldChg chg="modSp mod">
        <pc:chgData name="Hopefirmly Lyngdoh [Chillibreeze]" userId="01a7a686-b86c-48d4-b45c-9f5406d63a6c" providerId="ADAL" clId="{5432A12D-F6B6-46AD-88D8-71CFCD0AA41E}" dt="2020-07-13T04:11:12.818" v="818" actId="2085"/>
        <pc:sldMkLst>
          <pc:docMk/>
          <pc:sldMk cId="1090457790" sldId="1471"/>
        </pc:sldMkLst>
        <pc:spChg chg="mod">
          <ac:chgData name="Hopefirmly Lyngdoh [Chillibreeze]" userId="01a7a686-b86c-48d4-b45c-9f5406d63a6c" providerId="ADAL" clId="{5432A12D-F6B6-46AD-88D8-71CFCD0AA41E}" dt="2020-07-11T10:51:37.152" v="194" actId="14100"/>
          <ac:spMkLst>
            <pc:docMk/>
            <pc:sldMk cId="1090457790" sldId="1471"/>
            <ac:spMk id="5" creationId="{493C66B1-BFE5-46F5-8FD5-00C03D809E50}"/>
          </ac:spMkLst>
        </pc:spChg>
        <pc:spChg chg="mod">
          <ac:chgData name="Hopefirmly Lyngdoh [Chillibreeze]" userId="01a7a686-b86c-48d4-b45c-9f5406d63a6c" providerId="ADAL" clId="{5432A12D-F6B6-46AD-88D8-71CFCD0AA41E}" dt="2020-07-11T10:51:37.152" v="194" actId="14100"/>
          <ac:spMkLst>
            <pc:docMk/>
            <pc:sldMk cId="1090457790" sldId="1471"/>
            <ac:spMk id="6" creationId="{F8D4823A-70B5-49B8-B3CF-BC4D80CC34EC}"/>
          </ac:spMkLst>
        </pc:spChg>
        <pc:spChg chg="mod">
          <ac:chgData name="Hopefirmly Lyngdoh [Chillibreeze]" userId="01a7a686-b86c-48d4-b45c-9f5406d63a6c" providerId="ADAL" clId="{5432A12D-F6B6-46AD-88D8-71CFCD0AA41E}" dt="2020-07-11T10:51:37.152" v="194" actId="14100"/>
          <ac:spMkLst>
            <pc:docMk/>
            <pc:sldMk cId="1090457790" sldId="1471"/>
            <ac:spMk id="8" creationId="{5F7FF405-04AD-430B-8D39-CDB5BE8078D7}"/>
          </ac:spMkLst>
        </pc:spChg>
        <pc:spChg chg="mod">
          <ac:chgData name="Hopefirmly Lyngdoh [Chillibreeze]" userId="01a7a686-b86c-48d4-b45c-9f5406d63a6c" providerId="ADAL" clId="{5432A12D-F6B6-46AD-88D8-71CFCD0AA41E}" dt="2020-07-11T10:51:37.152" v="194" actId="14100"/>
          <ac:spMkLst>
            <pc:docMk/>
            <pc:sldMk cId="1090457790" sldId="1471"/>
            <ac:spMk id="9" creationId="{DAF09E8F-F13E-4353-8497-3A2D01DC973A}"/>
          </ac:spMkLst>
        </pc:spChg>
        <pc:spChg chg="mod">
          <ac:chgData name="Hopefirmly Lyngdoh [Chillibreeze]" userId="01a7a686-b86c-48d4-b45c-9f5406d63a6c" providerId="ADAL" clId="{5432A12D-F6B6-46AD-88D8-71CFCD0AA41E}" dt="2020-07-11T10:51:37.152" v="194" actId="14100"/>
          <ac:spMkLst>
            <pc:docMk/>
            <pc:sldMk cId="1090457790" sldId="1471"/>
            <ac:spMk id="10" creationId="{DC18ECE3-5F9D-44B2-B9BA-65E9F56A258E}"/>
          </ac:spMkLst>
        </pc:spChg>
        <pc:spChg chg="mod">
          <ac:chgData name="Hopefirmly Lyngdoh [Chillibreeze]" userId="01a7a686-b86c-48d4-b45c-9f5406d63a6c" providerId="ADAL" clId="{5432A12D-F6B6-46AD-88D8-71CFCD0AA41E}" dt="2020-07-11T10:51:25.917" v="192" actId="12788"/>
          <ac:spMkLst>
            <pc:docMk/>
            <pc:sldMk cId="1090457790" sldId="1471"/>
            <ac:spMk id="14" creationId="{51C400E2-374E-459A-A025-31FBFE318CF3}"/>
          </ac:spMkLst>
        </pc:spChg>
        <pc:picChg chg="mod">
          <ac:chgData name="Hopefirmly Lyngdoh [Chillibreeze]" userId="01a7a686-b86c-48d4-b45c-9f5406d63a6c" providerId="ADAL" clId="{5432A12D-F6B6-46AD-88D8-71CFCD0AA41E}" dt="2020-07-13T04:11:12.818" v="818" actId="2085"/>
          <ac:picMkLst>
            <pc:docMk/>
            <pc:sldMk cId="1090457790" sldId="1471"/>
            <ac:picMk id="7" creationId="{FA63891A-5B77-4FBF-AAB0-6942BF1C4F31}"/>
          </ac:picMkLst>
        </pc:picChg>
      </pc:sldChg>
      <pc:sldChg chg="addSp delSp modSp mod">
        <pc:chgData name="Hopefirmly Lyngdoh [Chillibreeze]" userId="01a7a686-b86c-48d4-b45c-9f5406d63a6c" providerId="ADAL" clId="{5432A12D-F6B6-46AD-88D8-71CFCD0AA41E}" dt="2020-07-11T11:07:49.984" v="215" actId="208"/>
        <pc:sldMkLst>
          <pc:docMk/>
          <pc:sldMk cId="2009053963" sldId="1472"/>
        </pc:sldMkLst>
        <pc:spChg chg="add del mod">
          <ac:chgData name="Hopefirmly Lyngdoh [Chillibreeze]" userId="01a7a686-b86c-48d4-b45c-9f5406d63a6c" providerId="ADAL" clId="{5432A12D-F6B6-46AD-88D8-71CFCD0AA41E}" dt="2020-07-11T10:54:56.815" v="207" actId="478"/>
          <ac:spMkLst>
            <pc:docMk/>
            <pc:sldMk cId="2009053963" sldId="1472"/>
            <ac:spMk id="3" creationId="{CF99AB9B-7AF6-49A9-955F-884AFFB0A5F4}"/>
          </ac:spMkLst>
        </pc:spChg>
        <pc:spChg chg="mod">
          <ac:chgData name="Hopefirmly Lyngdoh [Chillibreeze]" userId="01a7a686-b86c-48d4-b45c-9f5406d63a6c" providerId="ADAL" clId="{5432A12D-F6B6-46AD-88D8-71CFCD0AA41E}" dt="2020-07-11T10:56:45.997" v="214" actId="1582"/>
          <ac:spMkLst>
            <pc:docMk/>
            <pc:sldMk cId="2009053963" sldId="1472"/>
            <ac:spMk id="13" creationId="{B8FFC545-5062-4F5B-9FB6-85B8EE347E71}"/>
          </ac:spMkLst>
        </pc:spChg>
        <pc:spChg chg="mod">
          <ac:chgData name="Hopefirmly Lyngdoh [Chillibreeze]" userId="01a7a686-b86c-48d4-b45c-9f5406d63a6c" providerId="ADAL" clId="{5432A12D-F6B6-46AD-88D8-71CFCD0AA41E}" dt="2020-07-11T10:51:55.441" v="197" actId="12789"/>
          <ac:spMkLst>
            <pc:docMk/>
            <pc:sldMk cId="2009053963" sldId="1472"/>
            <ac:spMk id="24" creationId="{E1594C49-CF11-43CA-BC3F-910905A35AD2}"/>
          </ac:spMkLst>
        </pc:spChg>
        <pc:grpChg chg="mod">
          <ac:chgData name="Hopefirmly Lyngdoh [Chillibreeze]" userId="01a7a686-b86c-48d4-b45c-9f5406d63a6c" providerId="ADAL" clId="{5432A12D-F6B6-46AD-88D8-71CFCD0AA41E}" dt="2020-07-11T10:51:55.441" v="197" actId="12789"/>
          <ac:grpSpMkLst>
            <pc:docMk/>
            <pc:sldMk cId="2009053963" sldId="1472"/>
            <ac:grpSpMk id="4" creationId="{DA1048A1-6FCA-4175-8606-B4630F225030}"/>
          </ac:grpSpMkLst>
        </pc:grpChg>
        <pc:grpChg chg="mod">
          <ac:chgData name="Hopefirmly Lyngdoh [Chillibreeze]" userId="01a7a686-b86c-48d4-b45c-9f5406d63a6c" providerId="ADAL" clId="{5432A12D-F6B6-46AD-88D8-71CFCD0AA41E}" dt="2020-07-11T10:56:40.976" v="213" actId="12789"/>
          <ac:grpSpMkLst>
            <pc:docMk/>
            <pc:sldMk cId="2009053963" sldId="1472"/>
            <ac:grpSpMk id="11" creationId="{B42BE513-D393-409C-905D-BF279F5B7E49}"/>
          </ac:grpSpMkLst>
        </pc:grpChg>
        <pc:picChg chg="add del">
          <ac:chgData name="Hopefirmly Lyngdoh [Chillibreeze]" userId="01a7a686-b86c-48d4-b45c-9f5406d63a6c" providerId="ADAL" clId="{5432A12D-F6B6-46AD-88D8-71CFCD0AA41E}" dt="2020-07-11T10:51:57.917" v="198" actId="21"/>
          <ac:picMkLst>
            <pc:docMk/>
            <pc:sldMk cId="2009053963" sldId="1472"/>
            <ac:picMk id="27" creationId="{62FAF780-2423-4753-B093-348160345925}"/>
          </ac:picMkLst>
        </pc:picChg>
        <pc:picChg chg="add mod">
          <ac:chgData name="Hopefirmly Lyngdoh [Chillibreeze]" userId="01a7a686-b86c-48d4-b45c-9f5406d63a6c" providerId="ADAL" clId="{5432A12D-F6B6-46AD-88D8-71CFCD0AA41E}" dt="2020-07-11T10:56:40.976" v="213" actId="12789"/>
          <ac:picMkLst>
            <pc:docMk/>
            <pc:sldMk cId="2009053963" sldId="1472"/>
            <ac:picMk id="28" creationId="{BD027ABA-D5FA-4D2D-9BF1-597E2CFEAAC4}"/>
          </ac:picMkLst>
        </pc:picChg>
        <pc:cxnChg chg="mod">
          <ac:chgData name="Hopefirmly Lyngdoh [Chillibreeze]" userId="01a7a686-b86c-48d4-b45c-9f5406d63a6c" providerId="ADAL" clId="{5432A12D-F6B6-46AD-88D8-71CFCD0AA41E}" dt="2020-07-11T11:07:49.984" v="215" actId="208"/>
          <ac:cxnSpMkLst>
            <pc:docMk/>
            <pc:sldMk cId="2009053963" sldId="1472"/>
            <ac:cxnSpMk id="21" creationId="{554965CD-3C86-4066-8BF0-D4B501DE3ADF}"/>
          </ac:cxnSpMkLst>
        </pc:cxnChg>
        <pc:cxnChg chg="mod">
          <ac:chgData name="Hopefirmly Lyngdoh [Chillibreeze]" userId="01a7a686-b86c-48d4-b45c-9f5406d63a6c" providerId="ADAL" clId="{5432A12D-F6B6-46AD-88D8-71CFCD0AA41E}" dt="2020-07-11T11:07:49.984" v="215" actId="208"/>
          <ac:cxnSpMkLst>
            <pc:docMk/>
            <pc:sldMk cId="2009053963" sldId="1472"/>
            <ac:cxnSpMk id="23" creationId="{4BCE4A8C-7277-42DD-9F12-6ED8DEC01BD2}"/>
          </ac:cxnSpMkLst>
        </pc:cxnChg>
        <pc:cxnChg chg="mod">
          <ac:chgData name="Hopefirmly Lyngdoh [Chillibreeze]" userId="01a7a686-b86c-48d4-b45c-9f5406d63a6c" providerId="ADAL" clId="{5432A12D-F6B6-46AD-88D8-71CFCD0AA41E}" dt="2020-07-11T11:07:49.984" v="215" actId="208"/>
          <ac:cxnSpMkLst>
            <pc:docMk/>
            <pc:sldMk cId="2009053963" sldId="1472"/>
            <ac:cxnSpMk id="25" creationId="{15679AF2-0B79-4476-8F60-47A099FF40C4}"/>
          </ac:cxnSpMkLst>
        </pc:cxnChg>
      </pc:sldChg>
      <pc:sldChg chg="modSp mod">
        <pc:chgData name="Hopefirmly Lyngdoh [Chillibreeze]" userId="01a7a686-b86c-48d4-b45c-9f5406d63a6c" providerId="ADAL" clId="{5432A12D-F6B6-46AD-88D8-71CFCD0AA41E}" dt="2020-07-11T11:51:14.637" v="604" actId="242"/>
        <pc:sldMkLst>
          <pc:docMk/>
          <pc:sldMk cId="3799977868" sldId="1488"/>
        </pc:sldMkLst>
        <pc:graphicFrameChg chg="mod modGraphic">
          <ac:chgData name="Hopefirmly Lyngdoh [Chillibreeze]" userId="01a7a686-b86c-48d4-b45c-9f5406d63a6c" providerId="ADAL" clId="{5432A12D-F6B6-46AD-88D8-71CFCD0AA41E}" dt="2020-07-11T11:51:14.637" v="604" actId="242"/>
          <ac:graphicFrameMkLst>
            <pc:docMk/>
            <pc:sldMk cId="3799977868" sldId="1488"/>
            <ac:graphicFrameMk id="5" creationId="{E75EE5D8-A1D7-4525-9190-F6105EEADCB4}"/>
          </ac:graphicFrameMkLst>
        </pc:graphicFrameChg>
      </pc:sldChg>
      <pc:sldChg chg="addSp delSp modSp mod">
        <pc:chgData name="Hopefirmly Lyngdoh [Chillibreeze]" userId="01a7a686-b86c-48d4-b45c-9f5406d63a6c" providerId="ADAL" clId="{5432A12D-F6B6-46AD-88D8-71CFCD0AA41E}" dt="2020-07-11T11:50:24.810" v="597" actId="1038"/>
        <pc:sldMkLst>
          <pc:docMk/>
          <pc:sldMk cId="1545744709" sldId="1490"/>
        </pc:sldMkLst>
        <pc:spChg chg="mod">
          <ac:chgData name="Hopefirmly Lyngdoh [Chillibreeze]" userId="01a7a686-b86c-48d4-b45c-9f5406d63a6c" providerId="ADAL" clId="{5432A12D-F6B6-46AD-88D8-71CFCD0AA41E}" dt="2020-07-11T11:50:24.810" v="597" actId="1038"/>
          <ac:spMkLst>
            <pc:docMk/>
            <pc:sldMk cId="1545744709" sldId="1490"/>
            <ac:spMk id="19" creationId="{5226CF0B-482A-497A-B96B-C6330D885636}"/>
          </ac:spMkLst>
        </pc:spChg>
        <pc:spChg chg="mod">
          <ac:chgData name="Hopefirmly Lyngdoh [Chillibreeze]" userId="01a7a686-b86c-48d4-b45c-9f5406d63a6c" providerId="ADAL" clId="{5432A12D-F6B6-46AD-88D8-71CFCD0AA41E}" dt="2020-07-11T11:50:24.810" v="597" actId="1038"/>
          <ac:spMkLst>
            <pc:docMk/>
            <pc:sldMk cId="1545744709" sldId="1490"/>
            <ac:spMk id="20" creationId="{B58C36F6-CF4E-4516-83D8-356204C68745}"/>
          </ac:spMkLst>
        </pc:spChg>
        <pc:spChg chg="mod">
          <ac:chgData name="Hopefirmly Lyngdoh [Chillibreeze]" userId="01a7a686-b86c-48d4-b45c-9f5406d63a6c" providerId="ADAL" clId="{5432A12D-F6B6-46AD-88D8-71CFCD0AA41E}" dt="2020-07-11T11:50:24.810" v="597" actId="1038"/>
          <ac:spMkLst>
            <pc:docMk/>
            <pc:sldMk cId="1545744709" sldId="1490"/>
            <ac:spMk id="21" creationId="{296B42CB-D7B4-4175-9559-CC21349E2C19}"/>
          </ac:spMkLst>
        </pc:spChg>
        <pc:spChg chg="mod">
          <ac:chgData name="Hopefirmly Lyngdoh [Chillibreeze]" userId="01a7a686-b86c-48d4-b45c-9f5406d63a6c" providerId="ADAL" clId="{5432A12D-F6B6-46AD-88D8-71CFCD0AA41E}" dt="2020-07-11T11:50:24.810" v="597" actId="1038"/>
          <ac:spMkLst>
            <pc:docMk/>
            <pc:sldMk cId="1545744709" sldId="1490"/>
            <ac:spMk id="22" creationId="{5F9057A7-1D5A-4311-8239-C9688E0985BA}"/>
          </ac:spMkLst>
        </pc:spChg>
        <pc:spChg chg="mod">
          <ac:chgData name="Hopefirmly Lyngdoh [Chillibreeze]" userId="01a7a686-b86c-48d4-b45c-9f5406d63a6c" providerId="ADAL" clId="{5432A12D-F6B6-46AD-88D8-71CFCD0AA41E}" dt="2020-07-11T11:50:24.810" v="597" actId="1038"/>
          <ac:spMkLst>
            <pc:docMk/>
            <pc:sldMk cId="1545744709" sldId="1490"/>
            <ac:spMk id="23" creationId="{3472103B-5B0F-4693-886B-8272C0E7DBDF}"/>
          </ac:spMkLst>
        </pc:spChg>
        <pc:spChg chg="add del mod modVis">
          <ac:chgData name="Hopefirmly Lyngdoh [Chillibreeze]" userId="01a7a686-b86c-48d4-b45c-9f5406d63a6c" providerId="ADAL" clId="{5432A12D-F6B6-46AD-88D8-71CFCD0AA41E}" dt="2020-07-11T11:45:38.910" v="452"/>
          <ac:spMkLst>
            <pc:docMk/>
            <pc:sldMk cId="1545744709" sldId="1490"/>
            <ac:spMk id="25" creationId="{ADF7A416-120B-47DB-9769-6BB2EA3A4487}"/>
          </ac:spMkLst>
        </pc:spChg>
        <pc:spChg chg="add del mod modVis">
          <ac:chgData name="Hopefirmly Lyngdoh [Chillibreeze]" userId="01a7a686-b86c-48d4-b45c-9f5406d63a6c" providerId="ADAL" clId="{5432A12D-F6B6-46AD-88D8-71CFCD0AA41E}" dt="2020-07-11T11:45:38.929" v="480"/>
          <ac:spMkLst>
            <pc:docMk/>
            <pc:sldMk cId="1545744709" sldId="1490"/>
            <ac:spMk id="26" creationId="{761DE7B1-1969-4F0A-B9CF-CDFACF1A5E8F}"/>
          </ac:spMkLst>
        </pc:spChg>
        <pc:spChg chg="add del mod modVis">
          <ac:chgData name="Hopefirmly Lyngdoh [Chillibreeze]" userId="01a7a686-b86c-48d4-b45c-9f5406d63a6c" providerId="ADAL" clId="{5432A12D-F6B6-46AD-88D8-71CFCD0AA41E}" dt="2020-07-11T11:45:38.949" v="508"/>
          <ac:spMkLst>
            <pc:docMk/>
            <pc:sldMk cId="1545744709" sldId="1490"/>
            <ac:spMk id="27" creationId="{5C5130B5-1741-4423-863E-999A5AABB7CC}"/>
          </ac:spMkLst>
        </pc:spChg>
        <pc:spChg chg="add del mod modVis">
          <ac:chgData name="Hopefirmly Lyngdoh [Chillibreeze]" userId="01a7a686-b86c-48d4-b45c-9f5406d63a6c" providerId="ADAL" clId="{5432A12D-F6B6-46AD-88D8-71CFCD0AA41E}" dt="2020-07-11T11:45:38.977" v="536"/>
          <ac:spMkLst>
            <pc:docMk/>
            <pc:sldMk cId="1545744709" sldId="1490"/>
            <ac:spMk id="28" creationId="{A9188950-16D3-4D9B-87F7-9447ACB27EE5}"/>
          </ac:spMkLst>
        </pc:spChg>
        <pc:spChg chg="mod modVis">
          <ac:chgData name="Hopefirmly Lyngdoh [Chillibreeze]" userId="01a7a686-b86c-48d4-b45c-9f5406d63a6c" providerId="ADAL" clId="{5432A12D-F6B6-46AD-88D8-71CFCD0AA41E}" dt="2020-07-11T11:45:38.979" v="537" actId="947"/>
          <ac:spMkLst>
            <pc:docMk/>
            <pc:sldMk cId="1545744709" sldId="1490"/>
            <ac:spMk id="38" creationId="{A814D925-4FD3-4A80-9F37-6BC01360380E}"/>
          </ac:spMkLst>
        </pc:spChg>
        <pc:spChg chg="mod modVis">
          <ac:chgData name="Hopefirmly Lyngdoh [Chillibreeze]" userId="01a7a686-b86c-48d4-b45c-9f5406d63a6c" providerId="ADAL" clId="{5432A12D-F6B6-46AD-88D8-71CFCD0AA41E}" dt="2020-07-11T11:45:38.951" v="509" actId="947"/>
          <ac:spMkLst>
            <pc:docMk/>
            <pc:sldMk cId="1545744709" sldId="1490"/>
            <ac:spMk id="39" creationId="{E1BEC6C6-FBE8-4EC3-948E-300C2DEC3AC0}"/>
          </ac:spMkLst>
        </pc:spChg>
        <pc:spChg chg="mod modVis">
          <ac:chgData name="Hopefirmly Lyngdoh [Chillibreeze]" userId="01a7a686-b86c-48d4-b45c-9f5406d63a6c" providerId="ADAL" clId="{5432A12D-F6B6-46AD-88D8-71CFCD0AA41E}" dt="2020-07-11T11:45:38.930" v="481" actId="947"/>
          <ac:spMkLst>
            <pc:docMk/>
            <pc:sldMk cId="1545744709" sldId="1490"/>
            <ac:spMk id="40" creationId="{CAE4AD0E-B0F9-4C9F-8582-3BD54F149231}"/>
          </ac:spMkLst>
        </pc:spChg>
        <pc:spChg chg="mod modVis">
          <ac:chgData name="Hopefirmly Lyngdoh [Chillibreeze]" userId="01a7a686-b86c-48d4-b45c-9f5406d63a6c" providerId="ADAL" clId="{5432A12D-F6B6-46AD-88D8-71CFCD0AA41E}" dt="2020-07-11T11:45:38.911" v="453" actId="947"/>
          <ac:spMkLst>
            <pc:docMk/>
            <pc:sldMk cId="1545744709" sldId="1490"/>
            <ac:spMk id="41" creationId="{2594E5AD-6A9B-4AE8-8E2C-6C180FC72791}"/>
          </ac:spMkLst>
        </pc:spChg>
        <pc:spChg chg="mod">
          <ac:chgData name="Hopefirmly Lyngdoh [Chillibreeze]" userId="01a7a686-b86c-48d4-b45c-9f5406d63a6c" providerId="ADAL" clId="{5432A12D-F6B6-46AD-88D8-71CFCD0AA41E}" dt="2020-07-11T11:50:24.810" v="597" actId="1038"/>
          <ac:spMkLst>
            <pc:docMk/>
            <pc:sldMk cId="1545744709" sldId="1490"/>
            <ac:spMk id="42" creationId="{052FAE81-DBD6-45C9-AA08-28CB91F77CE0}"/>
          </ac:spMkLst>
        </pc:spChg>
        <pc:grpChg chg="mod">
          <ac:chgData name="Hopefirmly Lyngdoh [Chillibreeze]" userId="01a7a686-b86c-48d4-b45c-9f5406d63a6c" providerId="ADAL" clId="{5432A12D-F6B6-46AD-88D8-71CFCD0AA41E}" dt="2020-07-11T11:45:28.033" v="423" actId="12789"/>
          <ac:grpSpMkLst>
            <pc:docMk/>
            <pc:sldMk cId="1545744709" sldId="1490"/>
            <ac:grpSpMk id="16" creationId="{296303DC-A02B-4E3D-AA78-6990C6AF81FA}"/>
          </ac:grpSpMkLst>
        </pc:grpChg>
        <pc:cxnChg chg="del mod">
          <ac:chgData name="Hopefirmly Lyngdoh [Chillibreeze]" userId="01a7a686-b86c-48d4-b45c-9f5406d63a6c" providerId="ADAL" clId="{5432A12D-F6B6-46AD-88D8-71CFCD0AA41E}" dt="2020-07-11T11:44:15.349" v="422" actId="478"/>
          <ac:cxnSpMkLst>
            <pc:docMk/>
            <pc:sldMk cId="1545744709" sldId="1490"/>
            <ac:cxnSpMk id="34" creationId="{62742F5C-5D76-446D-90DD-A913A62BEC3E}"/>
          </ac:cxnSpMkLst>
        </pc:cxnChg>
        <pc:cxnChg chg="del mod">
          <ac:chgData name="Hopefirmly Lyngdoh [Chillibreeze]" userId="01a7a686-b86c-48d4-b45c-9f5406d63a6c" providerId="ADAL" clId="{5432A12D-F6B6-46AD-88D8-71CFCD0AA41E}" dt="2020-07-11T11:44:15.349" v="422" actId="478"/>
          <ac:cxnSpMkLst>
            <pc:docMk/>
            <pc:sldMk cId="1545744709" sldId="1490"/>
            <ac:cxnSpMk id="35" creationId="{40873879-A78F-4ED0-B2DB-5FDECBAD6E49}"/>
          </ac:cxnSpMkLst>
        </pc:cxnChg>
        <pc:cxnChg chg="del mod">
          <ac:chgData name="Hopefirmly Lyngdoh [Chillibreeze]" userId="01a7a686-b86c-48d4-b45c-9f5406d63a6c" providerId="ADAL" clId="{5432A12D-F6B6-46AD-88D8-71CFCD0AA41E}" dt="2020-07-11T11:44:15.349" v="422" actId="478"/>
          <ac:cxnSpMkLst>
            <pc:docMk/>
            <pc:sldMk cId="1545744709" sldId="1490"/>
            <ac:cxnSpMk id="36" creationId="{D1AC0315-6B1E-45E6-B783-6E63AD373F03}"/>
          </ac:cxnSpMkLst>
        </pc:cxnChg>
        <pc:cxnChg chg="del mod">
          <ac:chgData name="Hopefirmly Lyngdoh [Chillibreeze]" userId="01a7a686-b86c-48d4-b45c-9f5406d63a6c" providerId="ADAL" clId="{5432A12D-F6B6-46AD-88D8-71CFCD0AA41E}" dt="2020-07-11T11:44:15.349" v="422" actId="478"/>
          <ac:cxnSpMkLst>
            <pc:docMk/>
            <pc:sldMk cId="1545744709" sldId="1490"/>
            <ac:cxnSpMk id="37" creationId="{4BC821D4-EFCE-4A02-A1F0-5E3AE56B9EA4}"/>
          </ac:cxnSpMkLst>
        </pc:cxnChg>
      </pc:sldChg>
      <pc:sldChg chg="delSp modSp mod">
        <pc:chgData name="Hopefirmly Lyngdoh [Chillibreeze]" userId="01a7a686-b86c-48d4-b45c-9f5406d63a6c" providerId="ADAL" clId="{5432A12D-F6B6-46AD-88D8-71CFCD0AA41E}" dt="2020-07-11T11:43:36.138" v="417" actId="165"/>
        <pc:sldMkLst>
          <pc:docMk/>
          <pc:sldMk cId="1595686062" sldId="1491"/>
        </pc:sldMkLst>
        <pc:spChg chg="mod">
          <ac:chgData name="Hopefirmly Lyngdoh [Chillibreeze]" userId="01a7a686-b86c-48d4-b45c-9f5406d63a6c" providerId="ADAL" clId="{5432A12D-F6B6-46AD-88D8-71CFCD0AA41E}" dt="2020-07-11T11:43:33.530" v="416" actId="1076"/>
          <ac:spMkLst>
            <pc:docMk/>
            <pc:sldMk cId="1595686062" sldId="1491"/>
            <ac:spMk id="40" creationId="{6E5352D7-1CB9-4DC5-B4FB-A3DE939458F6}"/>
          </ac:spMkLst>
        </pc:spChg>
        <pc:spChg chg="mod">
          <ac:chgData name="Hopefirmly Lyngdoh [Chillibreeze]" userId="01a7a686-b86c-48d4-b45c-9f5406d63a6c" providerId="ADAL" clId="{5432A12D-F6B6-46AD-88D8-71CFCD0AA41E}" dt="2020-07-11T11:43:33.530" v="416" actId="1076"/>
          <ac:spMkLst>
            <pc:docMk/>
            <pc:sldMk cId="1595686062" sldId="1491"/>
            <ac:spMk id="41" creationId="{57C19CEC-5A86-4C5C-B246-EC6F5ABF4E2E}"/>
          </ac:spMkLst>
        </pc:spChg>
        <pc:spChg chg="mod">
          <ac:chgData name="Hopefirmly Lyngdoh [Chillibreeze]" userId="01a7a686-b86c-48d4-b45c-9f5406d63a6c" providerId="ADAL" clId="{5432A12D-F6B6-46AD-88D8-71CFCD0AA41E}" dt="2020-07-11T11:43:33.530" v="416" actId="1076"/>
          <ac:spMkLst>
            <pc:docMk/>
            <pc:sldMk cId="1595686062" sldId="1491"/>
            <ac:spMk id="42" creationId="{B55A9632-131D-4A5E-BB2C-0BAB4730F3E4}"/>
          </ac:spMkLst>
        </pc:spChg>
        <pc:spChg chg="mod">
          <ac:chgData name="Hopefirmly Lyngdoh [Chillibreeze]" userId="01a7a686-b86c-48d4-b45c-9f5406d63a6c" providerId="ADAL" clId="{5432A12D-F6B6-46AD-88D8-71CFCD0AA41E}" dt="2020-07-11T11:43:33.530" v="416" actId="1076"/>
          <ac:spMkLst>
            <pc:docMk/>
            <pc:sldMk cId="1595686062" sldId="1491"/>
            <ac:spMk id="43" creationId="{CBD441DF-A361-430B-8A1E-092A6A49C5E9}"/>
          </ac:spMkLst>
        </pc:spChg>
        <pc:spChg chg="mod">
          <ac:chgData name="Hopefirmly Lyngdoh [Chillibreeze]" userId="01a7a686-b86c-48d4-b45c-9f5406d63a6c" providerId="ADAL" clId="{5432A12D-F6B6-46AD-88D8-71CFCD0AA41E}" dt="2020-07-11T11:43:11.027" v="415" actId="255"/>
          <ac:spMkLst>
            <pc:docMk/>
            <pc:sldMk cId="1595686062" sldId="1491"/>
            <ac:spMk id="44" creationId="{A4C3D187-3B24-4292-AC08-6B0675CCC923}"/>
          </ac:spMkLst>
        </pc:spChg>
        <pc:grpChg chg="mod">
          <ac:chgData name="Hopefirmly Lyngdoh [Chillibreeze]" userId="01a7a686-b86c-48d4-b45c-9f5406d63a6c" providerId="ADAL" clId="{5432A12D-F6B6-46AD-88D8-71CFCD0AA41E}" dt="2020-07-11T11:43:33.530" v="416" actId="1076"/>
          <ac:grpSpMkLst>
            <pc:docMk/>
            <pc:sldMk cId="1595686062" sldId="1491"/>
            <ac:grpSpMk id="6" creationId="{702DA168-A1EE-439D-95DB-FED0ACB830D2}"/>
          </ac:grpSpMkLst>
        </pc:grpChg>
        <pc:grpChg chg="mod">
          <ac:chgData name="Hopefirmly Lyngdoh [Chillibreeze]" userId="01a7a686-b86c-48d4-b45c-9f5406d63a6c" providerId="ADAL" clId="{5432A12D-F6B6-46AD-88D8-71CFCD0AA41E}" dt="2020-07-11T11:43:33.530" v="416" actId="1076"/>
          <ac:grpSpMkLst>
            <pc:docMk/>
            <pc:sldMk cId="1595686062" sldId="1491"/>
            <ac:grpSpMk id="7" creationId="{181D86FC-C3B3-4F1B-9818-9D06A3EC65FD}"/>
          </ac:grpSpMkLst>
        </pc:grpChg>
        <pc:grpChg chg="mod">
          <ac:chgData name="Hopefirmly Lyngdoh [Chillibreeze]" userId="01a7a686-b86c-48d4-b45c-9f5406d63a6c" providerId="ADAL" clId="{5432A12D-F6B6-46AD-88D8-71CFCD0AA41E}" dt="2020-07-11T11:43:33.530" v="416" actId="1076"/>
          <ac:grpSpMkLst>
            <pc:docMk/>
            <pc:sldMk cId="1595686062" sldId="1491"/>
            <ac:grpSpMk id="31" creationId="{3C53C939-4A72-4AC7-B16F-2B27BA5A1A6E}"/>
          </ac:grpSpMkLst>
        </pc:grpChg>
        <pc:grpChg chg="mod">
          <ac:chgData name="Hopefirmly Lyngdoh [Chillibreeze]" userId="01a7a686-b86c-48d4-b45c-9f5406d63a6c" providerId="ADAL" clId="{5432A12D-F6B6-46AD-88D8-71CFCD0AA41E}" dt="2020-07-11T11:43:33.530" v="416" actId="1076"/>
          <ac:grpSpMkLst>
            <pc:docMk/>
            <pc:sldMk cId="1595686062" sldId="1491"/>
            <ac:grpSpMk id="34" creationId="{B2D922C9-BAC8-402E-9C2A-4007F7C77C5F}"/>
          </ac:grpSpMkLst>
        </pc:grpChg>
        <pc:grpChg chg="del mod">
          <ac:chgData name="Hopefirmly Lyngdoh [Chillibreeze]" userId="01a7a686-b86c-48d4-b45c-9f5406d63a6c" providerId="ADAL" clId="{5432A12D-F6B6-46AD-88D8-71CFCD0AA41E}" dt="2020-07-11T11:43:36.138" v="417" actId="165"/>
          <ac:grpSpMkLst>
            <pc:docMk/>
            <pc:sldMk cId="1595686062" sldId="1491"/>
            <ac:grpSpMk id="52" creationId="{79AF03BB-FAF6-4B7E-925C-C5315D535896}"/>
          </ac:grpSpMkLst>
        </pc:grpChg>
        <pc:picChg chg="mod">
          <ac:chgData name="Hopefirmly Lyngdoh [Chillibreeze]" userId="01a7a686-b86c-48d4-b45c-9f5406d63a6c" providerId="ADAL" clId="{5432A12D-F6B6-46AD-88D8-71CFCD0AA41E}" dt="2020-07-11T11:43:33.530" v="416" actId="1076"/>
          <ac:picMkLst>
            <pc:docMk/>
            <pc:sldMk cId="1595686062" sldId="1491"/>
            <ac:picMk id="38" creationId="{1E297A25-F12E-413D-A025-6C36A6E4BB30}"/>
          </ac:picMkLst>
        </pc:picChg>
        <pc:picChg chg="mod">
          <ac:chgData name="Hopefirmly Lyngdoh [Chillibreeze]" userId="01a7a686-b86c-48d4-b45c-9f5406d63a6c" providerId="ADAL" clId="{5432A12D-F6B6-46AD-88D8-71CFCD0AA41E}" dt="2020-07-11T11:43:33.530" v="416" actId="1076"/>
          <ac:picMkLst>
            <pc:docMk/>
            <pc:sldMk cId="1595686062" sldId="1491"/>
            <ac:picMk id="39" creationId="{18D30C33-44BC-4E24-983E-992348F18985}"/>
          </ac:picMkLst>
        </pc:picChg>
        <pc:cxnChg chg="mod topLvl">
          <ac:chgData name="Hopefirmly Lyngdoh [Chillibreeze]" userId="01a7a686-b86c-48d4-b45c-9f5406d63a6c" providerId="ADAL" clId="{5432A12D-F6B6-46AD-88D8-71CFCD0AA41E}" dt="2020-07-11T11:43:36.138" v="417" actId="165"/>
          <ac:cxnSpMkLst>
            <pc:docMk/>
            <pc:sldMk cId="1595686062" sldId="1491"/>
            <ac:cxnSpMk id="49" creationId="{22254460-649D-4B64-8E01-CEB4FCB3EE49}"/>
          </ac:cxnSpMkLst>
        </pc:cxnChg>
        <pc:cxnChg chg="mod topLvl">
          <ac:chgData name="Hopefirmly Lyngdoh [Chillibreeze]" userId="01a7a686-b86c-48d4-b45c-9f5406d63a6c" providerId="ADAL" clId="{5432A12D-F6B6-46AD-88D8-71CFCD0AA41E}" dt="2020-07-11T11:43:36.138" v="417" actId="165"/>
          <ac:cxnSpMkLst>
            <pc:docMk/>
            <pc:sldMk cId="1595686062" sldId="1491"/>
            <ac:cxnSpMk id="50" creationId="{26B1093A-9934-43FD-BD95-EEE7063105F1}"/>
          </ac:cxnSpMkLst>
        </pc:cxnChg>
        <pc:cxnChg chg="mod topLvl">
          <ac:chgData name="Hopefirmly Lyngdoh [Chillibreeze]" userId="01a7a686-b86c-48d4-b45c-9f5406d63a6c" providerId="ADAL" clId="{5432A12D-F6B6-46AD-88D8-71CFCD0AA41E}" dt="2020-07-11T11:43:36.138" v="417" actId="165"/>
          <ac:cxnSpMkLst>
            <pc:docMk/>
            <pc:sldMk cId="1595686062" sldId="1491"/>
            <ac:cxnSpMk id="51" creationId="{C736B564-3D2E-41A3-8706-B7DAD24DB95B}"/>
          </ac:cxnSpMkLst>
        </pc:cxnChg>
      </pc:sldChg>
      <pc:sldChg chg="modSp mod">
        <pc:chgData name="Hopefirmly Lyngdoh [Chillibreeze]" userId="01a7a686-b86c-48d4-b45c-9f5406d63a6c" providerId="ADAL" clId="{5432A12D-F6B6-46AD-88D8-71CFCD0AA41E}" dt="2020-07-11T11:42:49.821" v="413" actId="2711"/>
        <pc:sldMkLst>
          <pc:docMk/>
          <pc:sldMk cId="713641182" sldId="1492"/>
        </pc:sldMkLst>
        <pc:spChg chg="mod">
          <ac:chgData name="Hopefirmly Lyngdoh [Chillibreeze]" userId="01a7a686-b86c-48d4-b45c-9f5406d63a6c" providerId="ADAL" clId="{5432A12D-F6B6-46AD-88D8-71CFCD0AA41E}" dt="2020-07-11T11:42:49.821" v="413" actId="2711"/>
          <ac:spMkLst>
            <pc:docMk/>
            <pc:sldMk cId="713641182" sldId="1492"/>
            <ac:spMk id="39" creationId="{CD22A6F2-AADE-4A30-AF1D-9F2357FDE796}"/>
          </ac:spMkLst>
        </pc:spChg>
        <pc:grpChg chg="mod">
          <ac:chgData name="Hopefirmly Lyngdoh [Chillibreeze]" userId="01a7a686-b86c-48d4-b45c-9f5406d63a6c" providerId="ADAL" clId="{5432A12D-F6B6-46AD-88D8-71CFCD0AA41E}" dt="2020-07-11T11:42:18.058" v="412" actId="465"/>
          <ac:grpSpMkLst>
            <pc:docMk/>
            <pc:sldMk cId="713641182" sldId="1492"/>
            <ac:grpSpMk id="30" creationId="{C86A9A0D-205E-4C45-9CF6-9D9E2DC773F1}"/>
          </ac:grpSpMkLst>
        </pc:grpChg>
        <pc:cxnChg chg="mod">
          <ac:chgData name="Hopefirmly Lyngdoh [Chillibreeze]" userId="01a7a686-b86c-48d4-b45c-9f5406d63a6c" providerId="ADAL" clId="{5432A12D-F6B6-46AD-88D8-71CFCD0AA41E}" dt="2020-07-11T11:42:18.058" v="412" actId="465"/>
          <ac:cxnSpMkLst>
            <pc:docMk/>
            <pc:sldMk cId="713641182" sldId="1492"/>
            <ac:cxnSpMk id="56" creationId="{E3B921B2-4825-4AB6-8001-A6C16EDD1DE5}"/>
          </ac:cxnSpMkLst>
        </pc:cxnChg>
        <pc:cxnChg chg="mod">
          <ac:chgData name="Hopefirmly Lyngdoh [Chillibreeze]" userId="01a7a686-b86c-48d4-b45c-9f5406d63a6c" providerId="ADAL" clId="{5432A12D-F6B6-46AD-88D8-71CFCD0AA41E}" dt="2020-07-11T11:42:18.058" v="412" actId="465"/>
          <ac:cxnSpMkLst>
            <pc:docMk/>
            <pc:sldMk cId="713641182" sldId="1492"/>
            <ac:cxnSpMk id="57" creationId="{D91C2667-4A5E-4A20-8334-C26B0B7A5A6B}"/>
          </ac:cxnSpMkLst>
        </pc:cxnChg>
      </pc:sldChg>
      <pc:sldChg chg="modSp mod">
        <pc:chgData name="Hopefirmly Lyngdoh [Chillibreeze]" userId="01a7a686-b86c-48d4-b45c-9f5406d63a6c" providerId="ADAL" clId="{5432A12D-F6B6-46AD-88D8-71CFCD0AA41E}" dt="2020-07-11T11:33:13.834" v="353" actId="20577"/>
        <pc:sldMkLst>
          <pc:docMk/>
          <pc:sldMk cId="1914894100" sldId="1496"/>
        </pc:sldMkLst>
        <pc:spChg chg="mod">
          <ac:chgData name="Hopefirmly Lyngdoh [Chillibreeze]" userId="01a7a686-b86c-48d4-b45c-9f5406d63a6c" providerId="ADAL" clId="{5432A12D-F6B6-46AD-88D8-71CFCD0AA41E}" dt="2020-07-11T11:32:57.534" v="348" actId="20577"/>
          <ac:spMkLst>
            <pc:docMk/>
            <pc:sldMk cId="1914894100" sldId="1496"/>
            <ac:spMk id="45" creationId="{80D25421-6A3B-471D-8D99-F8371BDA7355}"/>
          </ac:spMkLst>
        </pc:spChg>
        <pc:spChg chg="mod">
          <ac:chgData name="Hopefirmly Lyngdoh [Chillibreeze]" userId="01a7a686-b86c-48d4-b45c-9f5406d63a6c" providerId="ADAL" clId="{5432A12D-F6B6-46AD-88D8-71CFCD0AA41E}" dt="2020-07-11T11:33:13.834" v="353" actId="20577"/>
          <ac:spMkLst>
            <pc:docMk/>
            <pc:sldMk cId="1914894100" sldId="1496"/>
            <ac:spMk id="46" creationId="{C931769D-743B-49F9-88DF-E6C4545ADAD4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1T11:23:26.062" v="312" actId="1582"/>
        <pc:sldMkLst>
          <pc:docMk/>
          <pc:sldMk cId="3955437918" sldId="1497"/>
        </pc:sldMkLst>
        <pc:spChg chg="mod">
          <ac:chgData name="Hopefirmly Lyngdoh [Chillibreeze]" userId="01a7a686-b86c-48d4-b45c-9f5406d63a6c" providerId="ADAL" clId="{5432A12D-F6B6-46AD-88D8-71CFCD0AA41E}" dt="2020-07-11T11:23:24.721" v="311" actId="1582"/>
          <ac:spMkLst>
            <pc:docMk/>
            <pc:sldMk cId="3955437918" sldId="1497"/>
            <ac:spMk id="11" creationId="{B55AA95C-FDA1-44F6-A073-99C22D4F9D91}"/>
          </ac:spMkLst>
        </pc:spChg>
        <pc:spChg chg="mod">
          <ac:chgData name="Hopefirmly Lyngdoh [Chillibreeze]" userId="01a7a686-b86c-48d4-b45c-9f5406d63a6c" providerId="ADAL" clId="{5432A12D-F6B6-46AD-88D8-71CFCD0AA41E}" dt="2020-07-11T11:23:26.062" v="312" actId="1582"/>
          <ac:spMkLst>
            <pc:docMk/>
            <pc:sldMk cId="3955437918" sldId="1497"/>
            <ac:spMk id="14" creationId="{44BF0EAF-E767-495B-BFA7-589AC46984AB}"/>
          </ac:spMkLst>
        </pc:spChg>
        <pc:spChg chg="mod">
          <ac:chgData name="Hopefirmly Lyngdoh [Chillibreeze]" userId="01a7a686-b86c-48d4-b45c-9f5406d63a6c" providerId="ADAL" clId="{5432A12D-F6B6-46AD-88D8-71CFCD0AA41E}" dt="2020-07-11T11:23:22.746" v="310" actId="1582"/>
          <ac:spMkLst>
            <pc:docMk/>
            <pc:sldMk cId="3955437918" sldId="1497"/>
            <ac:spMk id="17" creationId="{10434EF6-2CF8-4E96-9483-88FD9FB0A4B7}"/>
          </ac:spMkLst>
        </pc:spChg>
      </pc:sldChg>
      <pc:sldChg chg="addSp delSp modSp mod">
        <pc:chgData name="Hopefirmly Lyngdoh [Chillibreeze]" userId="01a7a686-b86c-48d4-b45c-9f5406d63a6c" providerId="ADAL" clId="{5432A12D-F6B6-46AD-88D8-71CFCD0AA41E}" dt="2020-07-11T11:10:10.789" v="228" actId="14100"/>
        <pc:sldMkLst>
          <pc:docMk/>
          <pc:sldMk cId="2516066467" sldId="1498"/>
        </pc:sldMkLst>
        <pc:spChg chg="mod">
          <ac:chgData name="Hopefirmly Lyngdoh [Chillibreeze]" userId="01a7a686-b86c-48d4-b45c-9f5406d63a6c" providerId="ADAL" clId="{5432A12D-F6B6-46AD-88D8-71CFCD0AA41E}" dt="2020-07-11T11:10:10.789" v="228" actId="14100"/>
          <ac:spMkLst>
            <pc:docMk/>
            <pc:sldMk cId="2516066467" sldId="1498"/>
            <ac:spMk id="7" creationId="{D3D4D756-19C1-4DED-A8A3-EAFB9268855F}"/>
          </ac:spMkLst>
        </pc:spChg>
        <pc:spChg chg="mod">
          <ac:chgData name="Hopefirmly Lyngdoh [Chillibreeze]" userId="01a7a686-b86c-48d4-b45c-9f5406d63a6c" providerId="ADAL" clId="{5432A12D-F6B6-46AD-88D8-71CFCD0AA41E}" dt="2020-07-11T11:10:10.789" v="228" actId="14100"/>
          <ac:spMkLst>
            <pc:docMk/>
            <pc:sldMk cId="2516066467" sldId="1498"/>
            <ac:spMk id="8" creationId="{E6ABB9E0-9CA6-4215-84CE-1E565B94B5D9}"/>
          </ac:spMkLst>
        </pc:spChg>
        <pc:spChg chg="mod">
          <ac:chgData name="Hopefirmly Lyngdoh [Chillibreeze]" userId="01a7a686-b86c-48d4-b45c-9f5406d63a6c" providerId="ADAL" clId="{5432A12D-F6B6-46AD-88D8-71CFCD0AA41E}" dt="2020-07-11T11:10:10.789" v="228" actId="14100"/>
          <ac:spMkLst>
            <pc:docMk/>
            <pc:sldMk cId="2516066467" sldId="1498"/>
            <ac:spMk id="9" creationId="{9A821366-2C98-47C6-9825-4C0D85DEB93D}"/>
          </ac:spMkLst>
        </pc:spChg>
        <pc:spChg chg="mod">
          <ac:chgData name="Hopefirmly Lyngdoh [Chillibreeze]" userId="01a7a686-b86c-48d4-b45c-9f5406d63a6c" providerId="ADAL" clId="{5432A12D-F6B6-46AD-88D8-71CFCD0AA41E}" dt="2020-07-11T11:10:02.542" v="226" actId="12788"/>
          <ac:spMkLst>
            <pc:docMk/>
            <pc:sldMk cId="2516066467" sldId="1498"/>
            <ac:spMk id="11" creationId="{8FC565E7-E2DB-4E7C-B260-90785308B6D3}"/>
          </ac:spMkLst>
        </pc:spChg>
        <pc:grpChg chg="add del mod">
          <ac:chgData name="Hopefirmly Lyngdoh [Chillibreeze]" userId="01a7a686-b86c-48d4-b45c-9f5406d63a6c" providerId="ADAL" clId="{5432A12D-F6B6-46AD-88D8-71CFCD0AA41E}" dt="2020-07-11T11:09:55.125" v="222" actId="165"/>
          <ac:grpSpMkLst>
            <pc:docMk/>
            <pc:sldMk cId="2516066467" sldId="1498"/>
            <ac:grpSpMk id="3" creationId="{530C9AD0-D6B0-4FE9-AAF9-AFA6E005BDC9}"/>
          </ac:grpSpMkLst>
        </pc:grpChg>
        <pc:grpChg chg="add del mod">
          <ac:chgData name="Hopefirmly Lyngdoh [Chillibreeze]" userId="01a7a686-b86c-48d4-b45c-9f5406d63a6c" providerId="ADAL" clId="{5432A12D-F6B6-46AD-88D8-71CFCD0AA41E}" dt="2020-07-11T11:10:04.478" v="227" actId="165"/>
          <ac:grpSpMkLst>
            <pc:docMk/>
            <pc:sldMk cId="2516066467" sldId="1498"/>
            <ac:grpSpMk id="4" creationId="{6C175085-1AAD-4789-B341-F5CB37E26FB2}"/>
          </ac:grpSpMkLst>
        </pc:grpChg>
        <pc:picChg chg="mod topLvl">
          <ac:chgData name="Hopefirmly Lyngdoh [Chillibreeze]" userId="01a7a686-b86c-48d4-b45c-9f5406d63a6c" providerId="ADAL" clId="{5432A12D-F6B6-46AD-88D8-71CFCD0AA41E}" dt="2020-07-11T11:10:04.478" v="227" actId="165"/>
          <ac:picMkLst>
            <pc:docMk/>
            <pc:sldMk cId="2516066467" sldId="1498"/>
            <ac:picMk id="6" creationId="{36F64F45-D75C-4E93-A7C2-1538F9844C9E}"/>
          </ac:picMkLst>
        </pc:picChg>
        <pc:picChg chg="mod topLvl">
          <ac:chgData name="Hopefirmly Lyngdoh [Chillibreeze]" userId="01a7a686-b86c-48d4-b45c-9f5406d63a6c" providerId="ADAL" clId="{5432A12D-F6B6-46AD-88D8-71CFCD0AA41E}" dt="2020-07-11T11:10:04.478" v="227" actId="165"/>
          <ac:picMkLst>
            <pc:docMk/>
            <pc:sldMk cId="2516066467" sldId="1498"/>
            <ac:picMk id="14" creationId="{33F4CEDD-AF06-418E-94C7-BBE5E6B17127}"/>
          </ac:picMkLst>
        </pc:picChg>
      </pc:sldChg>
      <pc:sldChg chg="modSp mod">
        <pc:chgData name="Hopefirmly Lyngdoh [Chillibreeze]" userId="01a7a686-b86c-48d4-b45c-9f5406d63a6c" providerId="ADAL" clId="{5432A12D-F6B6-46AD-88D8-71CFCD0AA41E}" dt="2020-07-11T11:23:32.584" v="314" actId="1582"/>
        <pc:sldMkLst>
          <pc:docMk/>
          <pc:sldMk cId="88213928" sldId="1499"/>
        </pc:sldMkLst>
        <pc:spChg chg="mod">
          <ac:chgData name="Hopefirmly Lyngdoh [Chillibreeze]" userId="01a7a686-b86c-48d4-b45c-9f5406d63a6c" providerId="ADAL" clId="{5432A12D-F6B6-46AD-88D8-71CFCD0AA41E}" dt="2020-07-11T11:17:11" v="309" actId="1076"/>
          <ac:spMkLst>
            <pc:docMk/>
            <pc:sldMk cId="88213928" sldId="1499"/>
            <ac:spMk id="7" creationId="{32E39CEC-0453-44D0-AB8E-455F8351696B}"/>
          </ac:spMkLst>
        </pc:spChg>
        <pc:spChg chg="mod">
          <ac:chgData name="Hopefirmly Lyngdoh [Chillibreeze]" userId="01a7a686-b86c-48d4-b45c-9f5406d63a6c" providerId="ADAL" clId="{5432A12D-F6B6-46AD-88D8-71CFCD0AA41E}" dt="2020-07-11T11:23:30.194" v="313" actId="1582"/>
          <ac:spMkLst>
            <pc:docMk/>
            <pc:sldMk cId="88213928" sldId="1499"/>
            <ac:spMk id="13" creationId="{45A7DECA-A03D-49DB-B66B-C5BAE9A9200D}"/>
          </ac:spMkLst>
        </pc:spChg>
        <pc:spChg chg="mod">
          <ac:chgData name="Hopefirmly Lyngdoh [Chillibreeze]" userId="01a7a686-b86c-48d4-b45c-9f5406d63a6c" providerId="ADAL" clId="{5432A12D-F6B6-46AD-88D8-71CFCD0AA41E}" dt="2020-07-11T11:23:32.584" v="314" actId="1582"/>
          <ac:spMkLst>
            <pc:docMk/>
            <pc:sldMk cId="88213928" sldId="1499"/>
            <ac:spMk id="17" creationId="{C5DB47B0-D1EB-42C6-9D21-5055426EEC18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1T11:34:20.534" v="354" actId="2711"/>
        <pc:sldMkLst>
          <pc:docMk/>
          <pc:sldMk cId="1449306310" sldId="1501"/>
        </pc:sldMkLst>
        <pc:spChg chg="mod">
          <ac:chgData name="Hopefirmly Lyngdoh [Chillibreeze]" userId="01a7a686-b86c-48d4-b45c-9f5406d63a6c" providerId="ADAL" clId="{5432A12D-F6B6-46AD-88D8-71CFCD0AA41E}" dt="2020-07-11T11:34:20.534" v="354" actId="2711"/>
          <ac:spMkLst>
            <pc:docMk/>
            <pc:sldMk cId="1449306310" sldId="1501"/>
            <ac:spMk id="18" creationId="{35335E3F-DC47-4952-8EB1-5063C55C28E1}"/>
          </ac:spMkLst>
        </pc:spChg>
      </pc:sldChg>
      <pc:sldChg chg="addSp delSp modSp mod">
        <pc:chgData name="Hopefirmly Lyngdoh [Chillibreeze]" userId="01a7a686-b86c-48d4-b45c-9f5406d63a6c" providerId="ADAL" clId="{5432A12D-F6B6-46AD-88D8-71CFCD0AA41E}" dt="2020-07-11T11:41:57.817" v="411" actId="12789"/>
        <pc:sldMkLst>
          <pc:docMk/>
          <pc:sldMk cId="4275169575" sldId="1502"/>
        </pc:sldMkLst>
        <pc:spChg chg="mod">
          <ac:chgData name="Hopefirmly Lyngdoh [Chillibreeze]" userId="01a7a686-b86c-48d4-b45c-9f5406d63a6c" providerId="ADAL" clId="{5432A12D-F6B6-46AD-88D8-71CFCD0AA41E}" dt="2020-07-11T11:35:44.038" v="365" actId="165"/>
          <ac:spMkLst>
            <pc:docMk/>
            <pc:sldMk cId="4275169575" sldId="1502"/>
            <ac:spMk id="43" creationId="{167CB2F1-7981-46FF-A70C-F9FB613BCE90}"/>
          </ac:spMkLst>
        </pc:spChg>
        <pc:spChg chg="mod">
          <ac:chgData name="Hopefirmly Lyngdoh [Chillibreeze]" userId="01a7a686-b86c-48d4-b45c-9f5406d63a6c" providerId="ADAL" clId="{5432A12D-F6B6-46AD-88D8-71CFCD0AA41E}" dt="2020-07-11T11:35:44.038" v="365" actId="165"/>
          <ac:spMkLst>
            <pc:docMk/>
            <pc:sldMk cId="4275169575" sldId="1502"/>
            <ac:spMk id="44" creationId="{C2E7DC02-58EF-4846-B172-9BDB6B442372}"/>
          </ac:spMkLst>
        </pc:spChg>
        <pc:spChg chg="mod">
          <ac:chgData name="Hopefirmly Lyngdoh [Chillibreeze]" userId="01a7a686-b86c-48d4-b45c-9f5406d63a6c" providerId="ADAL" clId="{5432A12D-F6B6-46AD-88D8-71CFCD0AA41E}" dt="2020-07-11T11:41:57.817" v="411" actId="12789"/>
          <ac:spMkLst>
            <pc:docMk/>
            <pc:sldMk cId="4275169575" sldId="1502"/>
            <ac:spMk id="51" creationId="{23AFBDC4-3D1C-452F-AD55-A50282AB8C65}"/>
          </ac:spMkLst>
        </pc:spChg>
        <pc:spChg chg="mod">
          <ac:chgData name="Hopefirmly Lyngdoh [Chillibreeze]" userId="01a7a686-b86c-48d4-b45c-9f5406d63a6c" providerId="ADAL" clId="{5432A12D-F6B6-46AD-88D8-71CFCD0AA41E}" dt="2020-07-11T11:36:04.733" v="377" actId="164"/>
          <ac:spMkLst>
            <pc:docMk/>
            <pc:sldMk cId="4275169575" sldId="1502"/>
            <ac:spMk id="52" creationId="{AA473FC1-A96D-4943-BC63-E5453431B88B}"/>
          </ac:spMkLst>
        </pc:spChg>
        <pc:spChg chg="mod">
          <ac:chgData name="Hopefirmly Lyngdoh [Chillibreeze]" userId="01a7a686-b86c-48d4-b45c-9f5406d63a6c" providerId="ADAL" clId="{5432A12D-F6B6-46AD-88D8-71CFCD0AA41E}" dt="2020-07-11T11:36:00.974" v="375" actId="164"/>
          <ac:spMkLst>
            <pc:docMk/>
            <pc:sldMk cId="4275169575" sldId="1502"/>
            <ac:spMk id="53" creationId="{099965AE-C57F-49CA-A4F1-13312500E106}"/>
          </ac:spMkLst>
        </pc:spChg>
        <pc:spChg chg="mod">
          <ac:chgData name="Hopefirmly Lyngdoh [Chillibreeze]" userId="01a7a686-b86c-48d4-b45c-9f5406d63a6c" providerId="ADAL" clId="{5432A12D-F6B6-46AD-88D8-71CFCD0AA41E}" dt="2020-07-11T11:35:57.220" v="373" actId="164"/>
          <ac:spMkLst>
            <pc:docMk/>
            <pc:sldMk cId="4275169575" sldId="1502"/>
            <ac:spMk id="54" creationId="{100F381A-B0A4-40C8-9FFB-A35B0262520C}"/>
          </ac:spMkLst>
        </pc:spChg>
        <pc:spChg chg="mod">
          <ac:chgData name="Hopefirmly Lyngdoh [Chillibreeze]" userId="01a7a686-b86c-48d4-b45c-9f5406d63a6c" providerId="ADAL" clId="{5432A12D-F6B6-46AD-88D8-71CFCD0AA41E}" dt="2020-07-11T11:35:54.217" v="371" actId="164"/>
          <ac:spMkLst>
            <pc:docMk/>
            <pc:sldMk cId="4275169575" sldId="1502"/>
            <ac:spMk id="55" creationId="{744019BD-56F4-457E-98DA-6A0974DBCB4D}"/>
          </ac:spMkLst>
        </pc:spChg>
        <pc:spChg chg="mod">
          <ac:chgData name="Hopefirmly Lyngdoh [Chillibreeze]" userId="01a7a686-b86c-48d4-b45c-9f5406d63a6c" providerId="ADAL" clId="{5432A12D-F6B6-46AD-88D8-71CFCD0AA41E}" dt="2020-07-11T11:35:50.582" v="369" actId="164"/>
          <ac:spMkLst>
            <pc:docMk/>
            <pc:sldMk cId="4275169575" sldId="1502"/>
            <ac:spMk id="56" creationId="{0EE70298-1B8A-4A9B-9342-D1FEA685AFC9}"/>
          </ac:spMkLst>
        </pc:spChg>
        <pc:spChg chg="mod topLvl">
          <ac:chgData name="Hopefirmly Lyngdoh [Chillibreeze]" userId="01a7a686-b86c-48d4-b45c-9f5406d63a6c" providerId="ADAL" clId="{5432A12D-F6B6-46AD-88D8-71CFCD0AA41E}" dt="2020-07-11T11:35:45.825" v="367" actId="164"/>
          <ac:spMkLst>
            <pc:docMk/>
            <pc:sldMk cId="4275169575" sldId="1502"/>
            <ac:spMk id="57" creationId="{3849A78E-E8FA-479B-9BE9-6A9910F59EB5}"/>
          </ac:spMkLst>
        </pc:spChg>
        <pc:spChg chg="mod">
          <ac:chgData name="Hopefirmly Lyngdoh [Chillibreeze]" userId="01a7a686-b86c-48d4-b45c-9f5406d63a6c" providerId="ADAL" clId="{5432A12D-F6B6-46AD-88D8-71CFCD0AA41E}" dt="2020-07-11T11:35:38.526" v="362" actId="164"/>
          <ac:spMkLst>
            <pc:docMk/>
            <pc:sldMk cId="4275169575" sldId="1502"/>
            <ac:spMk id="58" creationId="{AF255966-D972-43C4-B4D5-A7A617D8E5CE}"/>
          </ac:spMkLst>
        </pc:spChg>
        <pc:grpChg chg="add mod">
          <ac:chgData name="Hopefirmly Lyngdoh [Chillibreeze]" userId="01a7a686-b86c-48d4-b45c-9f5406d63a6c" providerId="ADAL" clId="{5432A12D-F6B6-46AD-88D8-71CFCD0AA41E}" dt="2020-07-11T11:35:39.938" v="363" actId="1076"/>
          <ac:grpSpMkLst>
            <pc:docMk/>
            <pc:sldMk cId="4275169575" sldId="1502"/>
            <ac:grpSpMk id="3" creationId="{2A718F55-BCB7-4C52-AE05-3506D8A7972C}"/>
          </ac:grpSpMkLst>
        </pc:grpChg>
        <pc:grpChg chg="add del mod">
          <ac:chgData name="Hopefirmly Lyngdoh [Chillibreeze]" userId="01a7a686-b86c-48d4-b45c-9f5406d63a6c" providerId="ADAL" clId="{5432A12D-F6B6-46AD-88D8-71CFCD0AA41E}" dt="2020-07-11T11:35:44.038" v="365" actId="165"/>
          <ac:grpSpMkLst>
            <pc:docMk/>
            <pc:sldMk cId="4275169575" sldId="1502"/>
            <ac:grpSpMk id="5" creationId="{C241DC2C-F012-40C4-91C7-1BDE762F318D}"/>
          </ac:grpSpMkLst>
        </pc:grpChg>
        <pc:grpChg chg="mod">
          <ac:chgData name="Hopefirmly Lyngdoh [Chillibreeze]" userId="01a7a686-b86c-48d4-b45c-9f5406d63a6c" providerId="ADAL" clId="{5432A12D-F6B6-46AD-88D8-71CFCD0AA41E}" dt="2020-07-11T11:36:04.733" v="377" actId="164"/>
          <ac:grpSpMkLst>
            <pc:docMk/>
            <pc:sldMk cId="4275169575" sldId="1502"/>
            <ac:grpSpMk id="6" creationId="{16F9AB09-858C-4A3A-B159-CFD71E8367FC}"/>
          </ac:grpSpMkLst>
        </pc:grpChg>
        <pc:grpChg chg="add mod">
          <ac:chgData name="Hopefirmly Lyngdoh [Chillibreeze]" userId="01a7a686-b86c-48d4-b45c-9f5406d63a6c" providerId="ADAL" clId="{5432A12D-F6B6-46AD-88D8-71CFCD0AA41E}" dt="2020-07-11T11:41:43.067" v="408" actId="465"/>
          <ac:grpSpMkLst>
            <pc:docMk/>
            <pc:sldMk cId="4275169575" sldId="1502"/>
            <ac:grpSpMk id="10" creationId="{940E1FEC-6F45-4214-BF37-9EA0FE23D111}"/>
          </ac:grpSpMkLst>
        </pc:grpChg>
        <pc:grpChg chg="add mod">
          <ac:chgData name="Hopefirmly Lyngdoh [Chillibreeze]" userId="01a7a686-b86c-48d4-b45c-9f5406d63a6c" providerId="ADAL" clId="{5432A12D-F6B6-46AD-88D8-71CFCD0AA41E}" dt="2020-07-11T11:41:43.067" v="408" actId="465"/>
          <ac:grpSpMkLst>
            <pc:docMk/>
            <pc:sldMk cId="4275169575" sldId="1502"/>
            <ac:grpSpMk id="11" creationId="{F2D86FE1-4990-4F84-B004-C2F189FFCC77}"/>
          </ac:grpSpMkLst>
        </pc:grpChg>
        <pc:grpChg chg="add mod">
          <ac:chgData name="Hopefirmly Lyngdoh [Chillibreeze]" userId="01a7a686-b86c-48d4-b45c-9f5406d63a6c" providerId="ADAL" clId="{5432A12D-F6B6-46AD-88D8-71CFCD0AA41E}" dt="2020-07-11T11:41:43.067" v="408" actId="465"/>
          <ac:grpSpMkLst>
            <pc:docMk/>
            <pc:sldMk cId="4275169575" sldId="1502"/>
            <ac:grpSpMk id="12" creationId="{591E0C58-1CBD-4B6D-B252-62FE314C9A71}"/>
          </ac:grpSpMkLst>
        </pc:grpChg>
        <pc:grpChg chg="add mod">
          <ac:chgData name="Hopefirmly Lyngdoh [Chillibreeze]" userId="01a7a686-b86c-48d4-b45c-9f5406d63a6c" providerId="ADAL" clId="{5432A12D-F6B6-46AD-88D8-71CFCD0AA41E}" dt="2020-07-11T11:41:43.067" v="408" actId="465"/>
          <ac:grpSpMkLst>
            <pc:docMk/>
            <pc:sldMk cId="4275169575" sldId="1502"/>
            <ac:grpSpMk id="13" creationId="{05C7C963-6469-4A68-B531-6D8472D566C0}"/>
          </ac:grpSpMkLst>
        </pc:grpChg>
        <pc:grpChg chg="add mod">
          <ac:chgData name="Hopefirmly Lyngdoh [Chillibreeze]" userId="01a7a686-b86c-48d4-b45c-9f5406d63a6c" providerId="ADAL" clId="{5432A12D-F6B6-46AD-88D8-71CFCD0AA41E}" dt="2020-07-11T11:41:43.067" v="408" actId="465"/>
          <ac:grpSpMkLst>
            <pc:docMk/>
            <pc:sldMk cId="4275169575" sldId="1502"/>
            <ac:grpSpMk id="14" creationId="{241625BA-6738-4904-973D-CFCAAB5C97B3}"/>
          </ac:grpSpMkLst>
        </pc:grpChg>
        <pc:grpChg chg="add mod">
          <ac:chgData name="Hopefirmly Lyngdoh [Chillibreeze]" userId="01a7a686-b86c-48d4-b45c-9f5406d63a6c" providerId="ADAL" clId="{5432A12D-F6B6-46AD-88D8-71CFCD0AA41E}" dt="2020-07-11T11:41:38.465" v="405" actId="1076"/>
          <ac:grpSpMkLst>
            <pc:docMk/>
            <pc:sldMk cId="4275169575" sldId="1502"/>
            <ac:grpSpMk id="15" creationId="{12977180-DBB4-4352-AC27-9CA5E1D6A6F6}"/>
          </ac:grpSpMkLst>
        </pc:grpChg>
        <pc:grpChg chg="mod">
          <ac:chgData name="Hopefirmly Lyngdoh [Chillibreeze]" userId="01a7a686-b86c-48d4-b45c-9f5406d63a6c" providerId="ADAL" clId="{5432A12D-F6B6-46AD-88D8-71CFCD0AA41E}" dt="2020-07-11T11:36:00.974" v="375" actId="164"/>
          <ac:grpSpMkLst>
            <pc:docMk/>
            <pc:sldMk cId="4275169575" sldId="1502"/>
            <ac:grpSpMk id="30" creationId="{65B6AAAF-7614-4F95-A36A-BF2230339044}"/>
          </ac:grpSpMkLst>
        </pc:grpChg>
        <pc:grpChg chg="mod">
          <ac:chgData name="Hopefirmly Lyngdoh [Chillibreeze]" userId="01a7a686-b86c-48d4-b45c-9f5406d63a6c" providerId="ADAL" clId="{5432A12D-F6B6-46AD-88D8-71CFCD0AA41E}" dt="2020-07-11T11:35:57.220" v="373" actId="164"/>
          <ac:grpSpMkLst>
            <pc:docMk/>
            <pc:sldMk cId="4275169575" sldId="1502"/>
            <ac:grpSpMk id="33" creationId="{39E834BE-A0A4-4900-BAB9-AE9B04CF3F84}"/>
          </ac:grpSpMkLst>
        </pc:grpChg>
        <pc:grpChg chg="mod">
          <ac:chgData name="Hopefirmly Lyngdoh [Chillibreeze]" userId="01a7a686-b86c-48d4-b45c-9f5406d63a6c" providerId="ADAL" clId="{5432A12D-F6B6-46AD-88D8-71CFCD0AA41E}" dt="2020-07-11T11:35:54.217" v="371" actId="164"/>
          <ac:grpSpMkLst>
            <pc:docMk/>
            <pc:sldMk cId="4275169575" sldId="1502"/>
            <ac:grpSpMk id="36" creationId="{2F4DA0E6-8A36-45CB-B8A0-875C9CCE6233}"/>
          </ac:grpSpMkLst>
        </pc:grpChg>
        <pc:grpChg chg="mod">
          <ac:chgData name="Hopefirmly Lyngdoh [Chillibreeze]" userId="01a7a686-b86c-48d4-b45c-9f5406d63a6c" providerId="ADAL" clId="{5432A12D-F6B6-46AD-88D8-71CFCD0AA41E}" dt="2020-07-11T11:35:50.582" v="369" actId="164"/>
          <ac:grpSpMkLst>
            <pc:docMk/>
            <pc:sldMk cId="4275169575" sldId="1502"/>
            <ac:grpSpMk id="39" creationId="{A8746F06-4D29-4603-B729-0C7738753731}"/>
          </ac:grpSpMkLst>
        </pc:grpChg>
        <pc:grpChg chg="mod topLvl">
          <ac:chgData name="Hopefirmly Lyngdoh [Chillibreeze]" userId="01a7a686-b86c-48d4-b45c-9f5406d63a6c" providerId="ADAL" clId="{5432A12D-F6B6-46AD-88D8-71CFCD0AA41E}" dt="2020-07-11T11:35:45.825" v="367" actId="164"/>
          <ac:grpSpMkLst>
            <pc:docMk/>
            <pc:sldMk cId="4275169575" sldId="1502"/>
            <ac:grpSpMk id="42" creationId="{8014099F-9654-408E-9DBC-45FA470BDCFC}"/>
          </ac:grpSpMkLst>
        </pc:grpChg>
        <pc:grpChg chg="mod">
          <ac:chgData name="Hopefirmly Lyngdoh [Chillibreeze]" userId="01a7a686-b86c-48d4-b45c-9f5406d63a6c" providerId="ADAL" clId="{5432A12D-F6B6-46AD-88D8-71CFCD0AA41E}" dt="2020-07-11T11:35:38.526" v="362" actId="164"/>
          <ac:grpSpMkLst>
            <pc:docMk/>
            <pc:sldMk cId="4275169575" sldId="1502"/>
            <ac:grpSpMk id="45" creationId="{32E871B2-0C67-407E-A299-8F8063F1809C}"/>
          </ac:grpSpMkLst>
        </pc:grpChg>
        <pc:picChg chg="mod">
          <ac:chgData name="Hopefirmly Lyngdoh [Chillibreeze]" userId="01a7a686-b86c-48d4-b45c-9f5406d63a6c" providerId="ADAL" clId="{5432A12D-F6B6-46AD-88D8-71CFCD0AA41E}" dt="2020-07-11T11:41:57.817" v="411" actId="12789"/>
          <ac:picMkLst>
            <pc:docMk/>
            <pc:sldMk cId="4275169575" sldId="1502"/>
            <ac:picMk id="7" creationId="{B0D5F8CB-1438-40FA-A5ED-E31E7446B0C7}"/>
          </ac:picMkLst>
        </pc:picChg>
        <pc:picChg chg="mod">
          <ac:chgData name="Hopefirmly Lyngdoh [Chillibreeze]" userId="01a7a686-b86c-48d4-b45c-9f5406d63a6c" providerId="ADAL" clId="{5432A12D-F6B6-46AD-88D8-71CFCD0AA41E}" dt="2020-07-11T11:36:04.733" v="377" actId="164"/>
          <ac:picMkLst>
            <pc:docMk/>
            <pc:sldMk cId="4275169575" sldId="1502"/>
            <ac:picMk id="48" creationId="{F08B8A35-D8D0-4A69-AEA5-E40AEC2CC373}"/>
          </ac:picMkLst>
        </pc:picChg>
        <pc:picChg chg="mod">
          <ac:chgData name="Hopefirmly Lyngdoh [Chillibreeze]" userId="01a7a686-b86c-48d4-b45c-9f5406d63a6c" providerId="ADAL" clId="{5432A12D-F6B6-46AD-88D8-71CFCD0AA41E}" dt="2020-07-11T11:36:00.974" v="375" actId="164"/>
          <ac:picMkLst>
            <pc:docMk/>
            <pc:sldMk cId="4275169575" sldId="1502"/>
            <ac:picMk id="49" creationId="{2DDE04D0-307C-47F4-9F09-E4D64B7E829E}"/>
          </ac:picMkLst>
        </pc:picChg>
        <pc:picChg chg="mod">
          <ac:chgData name="Hopefirmly Lyngdoh [Chillibreeze]" userId="01a7a686-b86c-48d4-b45c-9f5406d63a6c" providerId="ADAL" clId="{5432A12D-F6B6-46AD-88D8-71CFCD0AA41E}" dt="2020-07-11T11:35:57.220" v="373" actId="164"/>
          <ac:picMkLst>
            <pc:docMk/>
            <pc:sldMk cId="4275169575" sldId="1502"/>
            <ac:picMk id="59" creationId="{44C92262-3E31-45E0-B351-03C286B3247A}"/>
          </ac:picMkLst>
        </pc:picChg>
        <pc:picChg chg="mod">
          <ac:chgData name="Hopefirmly Lyngdoh [Chillibreeze]" userId="01a7a686-b86c-48d4-b45c-9f5406d63a6c" providerId="ADAL" clId="{5432A12D-F6B6-46AD-88D8-71CFCD0AA41E}" dt="2020-07-11T11:35:54.217" v="371" actId="164"/>
          <ac:picMkLst>
            <pc:docMk/>
            <pc:sldMk cId="4275169575" sldId="1502"/>
            <ac:picMk id="66" creationId="{27338E70-ADAF-4914-80C6-608A484C1860}"/>
          </ac:picMkLst>
        </pc:picChg>
        <pc:picChg chg="mod">
          <ac:chgData name="Hopefirmly Lyngdoh [Chillibreeze]" userId="01a7a686-b86c-48d4-b45c-9f5406d63a6c" providerId="ADAL" clId="{5432A12D-F6B6-46AD-88D8-71CFCD0AA41E}" dt="2020-07-11T11:35:50.582" v="369" actId="164"/>
          <ac:picMkLst>
            <pc:docMk/>
            <pc:sldMk cId="4275169575" sldId="1502"/>
            <ac:picMk id="67" creationId="{001FA75F-0B8C-4538-A698-DB2C85A7D1C8}"/>
          </ac:picMkLst>
        </pc:picChg>
        <pc:picChg chg="mod topLvl">
          <ac:chgData name="Hopefirmly Lyngdoh [Chillibreeze]" userId="01a7a686-b86c-48d4-b45c-9f5406d63a6c" providerId="ADAL" clId="{5432A12D-F6B6-46AD-88D8-71CFCD0AA41E}" dt="2020-07-11T11:35:45.825" v="367" actId="164"/>
          <ac:picMkLst>
            <pc:docMk/>
            <pc:sldMk cId="4275169575" sldId="1502"/>
            <ac:picMk id="68" creationId="{52D776A8-8655-4460-8220-0BE6ED2C8286}"/>
          </ac:picMkLst>
        </pc:picChg>
        <pc:picChg chg="mod">
          <ac:chgData name="Hopefirmly Lyngdoh [Chillibreeze]" userId="01a7a686-b86c-48d4-b45c-9f5406d63a6c" providerId="ADAL" clId="{5432A12D-F6B6-46AD-88D8-71CFCD0AA41E}" dt="2020-07-11T11:35:38.526" v="362" actId="164"/>
          <ac:picMkLst>
            <pc:docMk/>
            <pc:sldMk cId="4275169575" sldId="1502"/>
            <ac:picMk id="69" creationId="{3F5A5FB4-6B20-4DFB-801A-6A6E221DCDB9}"/>
          </ac:picMkLst>
        </pc:picChg>
        <pc:cxnChg chg="del">
          <ac:chgData name="Hopefirmly Lyngdoh [Chillibreeze]" userId="01a7a686-b86c-48d4-b45c-9f5406d63a6c" providerId="ADAL" clId="{5432A12D-F6B6-46AD-88D8-71CFCD0AA41E}" dt="2020-07-11T11:35:34.475" v="361" actId="478"/>
          <ac:cxnSpMkLst>
            <pc:docMk/>
            <pc:sldMk cId="4275169575" sldId="1502"/>
            <ac:cxnSpMk id="60" creationId="{13C0F0EE-1FBB-423A-9890-71F6A9393075}"/>
          </ac:cxnSpMkLst>
        </pc:cxnChg>
        <pc:cxnChg chg="del">
          <ac:chgData name="Hopefirmly Lyngdoh [Chillibreeze]" userId="01a7a686-b86c-48d4-b45c-9f5406d63a6c" providerId="ADAL" clId="{5432A12D-F6B6-46AD-88D8-71CFCD0AA41E}" dt="2020-07-11T11:35:34.475" v="361" actId="478"/>
          <ac:cxnSpMkLst>
            <pc:docMk/>
            <pc:sldMk cId="4275169575" sldId="1502"/>
            <ac:cxnSpMk id="61" creationId="{9FD0719B-9A56-4775-87B3-C60CE673262A}"/>
          </ac:cxnSpMkLst>
        </pc:cxnChg>
        <pc:cxnChg chg="del">
          <ac:chgData name="Hopefirmly Lyngdoh [Chillibreeze]" userId="01a7a686-b86c-48d4-b45c-9f5406d63a6c" providerId="ADAL" clId="{5432A12D-F6B6-46AD-88D8-71CFCD0AA41E}" dt="2020-07-11T11:35:34.475" v="361" actId="478"/>
          <ac:cxnSpMkLst>
            <pc:docMk/>
            <pc:sldMk cId="4275169575" sldId="1502"/>
            <ac:cxnSpMk id="62" creationId="{4444B301-5D54-4DF3-BD8C-6C4667FA7CFA}"/>
          </ac:cxnSpMkLst>
        </pc:cxnChg>
        <pc:cxnChg chg="del">
          <ac:chgData name="Hopefirmly Lyngdoh [Chillibreeze]" userId="01a7a686-b86c-48d4-b45c-9f5406d63a6c" providerId="ADAL" clId="{5432A12D-F6B6-46AD-88D8-71CFCD0AA41E}" dt="2020-07-11T11:35:34.475" v="361" actId="478"/>
          <ac:cxnSpMkLst>
            <pc:docMk/>
            <pc:sldMk cId="4275169575" sldId="1502"/>
            <ac:cxnSpMk id="63" creationId="{1E6A46E3-3BBB-43D4-BAFE-A695072FF648}"/>
          </ac:cxnSpMkLst>
        </pc:cxnChg>
        <pc:cxnChg chg="del">
          <ac:chgData name="Hopefirmly Lyngdoh [Chillibreeze]" userId="01a7a686-b86c-48d4-b45c-9f5406d63a6c" providerId="ADAL" clId="{5432A12D-F6B6-46AD-88D8-71CFCD0AA41E}" dt="2020-07-11T11:35:34.475" v="361" actId="478"/>
          <ac:cxnSpMkLst>
            <pc:docMk/>
            <pc:sldMk cId="4275169575" sldId="1502"/>
            <ac:cxnSpMk id="64" creationId="{ADD97EED-000E-41E4-9387-25F9B0264AC9}"/>
          </ac:cxnSpMkLst>
        </pc:cxnChg>
        <pc:cxnChg chg="del">
          <ac:chgData name="Hopefirmly Lyngdoh [Chillibreeze]" userId="01a7a686-b86c-48d4-b45c-9f5406d63a6c" providerId="ADAL" clId="{5432A12D-F6B6-46AD-88D8-71CFCD0AA41E}" dt="2020-07-11T11:35:34.475" v="361" actId="478"/>
          <ac:cxnSpMkLst>
            <pc:docMk/>
            <pc:sldMk cId="4275169575" sldId="1502"/>
            <ac:cxnSpMk id="65" creationId="{3C2AB3C2-61EE-49D7-9B11-7B46980E6444}"/>
          </ac:cxnSpMkLst>
        </pc:cxnChg>
      </pc:sldChg>
      <pc:sldChg chg="addSp delSp modSp mod">
        <pc:chgData name="Hopefirmly Lyngdoh [Chillibreeze]" userId="01a7a686-b86c-48d4-b45c-9f5406d63a6c" providerId="ADAL" clId="{5432A12D-F6B6-46AD-88D8-71CFCD0AA41E}" dt="2020-07-11T12:07:40.856" v="801" actId="465"/>
        <pc:sldMkLst>
          <pc:docMk/>
          <pc:sldMk cId="1716282814" sldId="1503"/>
        </pc:sldMkLst>
        <pc:spChg chg="mod">
          <ac:chgData name="Hopefirmly Lyngdoh [Chillibreeze]" userId="01a7a686-b86c-48d4-b45c-9f5406d63a6c" providerId="ADAL" clId="{5432A12D-F6B6-46AD-88D8-71CFCD0AA41E}" dt="2020-07-11T12:06:55.580" v="791" actId="299"/>
          <ac:spMkLst>
            <pc:docMk/>
            <pc:sldMk cId="1716282814" sldId="1503"/>
            <ac:spMk id="3" creationId="{FE95DA98-8556-4264-B828-512B16CF5826}"/>
          </ac:spMkLst>
        </pc:spChg>
        <pc:spChg chg="mod">
          <ac:chgData name="Hopefirmly Lyngdoh [Chillibreeze]" userId="01a7a686-b86c-48d4-b45c-9f5406d63a6c" providerId="ADAL" clId="{5432A12D-F6B6-46AD-88D8-71CFCD0AA41E}" dt="2020-07-11T12:06:08.550" v="768" actId="165"/>
          <ac:spMkLst>
            <pc:docMk/>
            <pc:sldMk cId="1716282814" sldId="1503"/>
            <ac:spMk id="22" creationId="{B1324303-17B6-4A0A-91FF-D53A35ED5770}"/>
          </ac:spMkLst>
        </pc:spChg>
        <pc:spChg chg="mod">
          <ac:chgData name="Hopefirmly Lyngdoh [Chillibreeze]" userId="01a7a686-b86c-48d4-b45c-9f5406d63a6c" providerId="ADAL" clId="{5432A12D-F6B6-46AD-88D8-71CFCD0AA41E}" dt="2020-07-11T12:06:08.550" v="768" actId="165"/>
          <ac:spMkLst>
            <pc:docMk/>
            <pc:sldMk cId="1716282814" sldId="1503"/>
            <ac:spMk id="23" creationId="{B1452B18-6C15-4308-AF7C-6A499FEC9DF8}"/>
          </ac:spMkLst>
        </pc:spChg>
        <pc:spChg chg="mod topLvl">
          <ac:chgData name="Hopefirmly Lyngdoh [Chillibreeze]" userId="01a7a686-b86c-48d4-b45c-9f5406d63a6c" providerId="ADAL" clId="{5432A12D-F6B6-46AD-88D8-71CFCD0AA41E}" dt="2020-07-11T12:07:04.057" v="793" actId="165"/>
          <ac:spMkLst>
            <pc:docMk/>
            <pc:sldMk cId="1716282814" sldId="1503"/>
            <ac:spMk id="43" creationId="{A2677D2C-34E4-442B-B7FA-7A0946427C78}"/>
          </ac:spMkLst>
        </pc:spChg>
        <pc:spChg chg="mod topLvl">
          <ac:chgData name="Hopefirmly Lyngdoh [Chillibreeze]" userId="01a7a686-b86c-48d4-b45c-9f5406d63a6c" providerId="ADAL" clId="{5432A12D-F6B6-46AD-88D8-71CFCD0AA41E}" dt="2020-07-11T12:07:04.057" v="793" actId="165"/>
          <ac:spMkLst>
            <pc:docMk/>
            <pc:sldMk cId="1716282814" sldId="1503"/>
            <ac:spMk id="44" creationId="{127599C9-9123-437A-9F47-37CCDD781A51}"/>
          </ac:spMkLst>
        </pc:spChg>
        <pc:spChg chg="mod">
          <ac:chgData name="Hopefirmly Lyngdoh [Chillibreeze]" userId="01a7a686-b86c-48d4-b45c-9f5406d63a6c" providerId="ADAL" clId="{5432A12D-F6B6-46AD-88D8-71CFCD0AA41E}" dt="2020-07-11T12:06:33.501" v="782" actId="552"/>
          <ac:spMkLst>
            <pc:docMk/>
            <pc:sldMk cId="1716282814" sldId="1503"/>
            <ac:spMk id="45" creationId="{6ED5BB88-5C71-4022-965A-A61635F3F322}"/>
          </ac:spMkLst>
        </pc:spChg>
        <pc:spChg chg="mod">
          <ac:chgData name="Hopefirmly Lyngdoh [Chillibreeze]" userId="01a7a686-b86c-48d4-b45c-9f5406d63a6c" providerId="ADAL" clId="{5432A12D-F6B6-46AD-88D8-71CFCD0AA41E}" dt="2020-07-11T12:06:33.501" v="782" actId="552"/>
          <ac:spMkLst>
            <pc:docMk/>
            <pc:sldMk cId="1716282814" sldId="1503"/>
            <ac:spMk id="46" creationId="{7EB3EB0D-AED5-4AB4-852F-E3770AD9DD80}"/>
          </ac:spMkLst>
        </pc:spChg>
        <pc:spChg chg="mod">
          <ac:chgData name="Hopefirmly Lyngdoh [Chillibreeze]" userId="01a7a686-b86c-48d4-b45c-9f5406d63a6c" providerId="ADAL" clId="{5432A12D-F6B6-46AD-88D8-71CFCD0AA41E}" dt="2020-07-11T12:06:33.501" v="782" actId="552"/>
          <ac:spMkLst>
            <pc:docMk/>
            <pc:sldMk cId="1716282814" sldId="1503"/>
            <ac:spMk id="47" creationId="{C749AEA3-A753-4BD3-B28A-A846E7659BA9}"/>
          </ac:spMkLst>
        </pc:spChg>
        <pc:spChg chg="mod">
          <ac:chgData name="Hopefirmly Lyngdoh [Chillibreeze]" userId="01a7a686-b86c-48d4-b45c-9f5406d63a6c" providerId="ADAL" clId="{5432A12D-F6B6-46AD-88D8-71CFCD0AA41E}" dt="2020-07-11T12:06:33.501" v="782" actId="552"/>
          <ac:spMkLst>
            <pc:docMk/>
            <pc:sldMk cId="1716282814" sldId="1503"/>
            <ac:spMk id="48" creationId="{1C87530E-3050-470A-9E67-A5397774D2EE}"/>
          </ac:spMkLst>
        </pc:spChg>
        <pc:spChg chg="mod">
          <ac:chgData name="Hopefirmly Lyngdoh [Chillibreeze]" userId="01a7a686-b86c-48d4-b45c-9f5406d63a6c" providerId="ADAL" clId="{5432A12D-F6B6-46AD-88D8-71CFCD0AA41E}" dt="2020-07-11T12:06:29.521" v="778" actId="1037"/>
          <ac:spMkLst>
            <pc:docMk/>
            <pc:sldMk cId="1716282814" sldId="1503"/>
            <ac:spMk id="49" creationId="{5C9BC7D2-0A9D-47E6-8421-9EFDB46CDE64}"/>
          </ac:spMkLst>
        </pc:spChg>
        <pc:spChg chg="mod">
          <ac:chgData name="Hopefirmly Lyngdoh [Chillibreeze]" userId="01a7a686-b86c-48d4-b45c-9f5406d63a6c" providerId="ADAL" clId="{5432A12D-F6B6-46AD-88D8-71CFCD0AA41E}" dt="2020-07-11T12:06:29.521" v="778" actId="1037"/>
          <ac:spMkLst>
            <pc:docMk/>
            <pc:sldMk cId="1716282814" sldId="1503"/>
            <ac:spMk id="50" creationId="{54B56CFF-A3A2-4842-8950-6C0C652A03C0}"/>
          </ac:spMkLst>
        </pc:spChg>
        <pc:spChg chg="mod">
          <ac:chgData name="Hopefirmly Lyngdoh [Chillibreeze]" userId="01a7a686-b86c-48d4-b45c-9f5406d63a6c" providerId="ADAL" clId="{5432A12D-F6B6-46AD-88D8-71CFCD0AA41E}" dt="2020-07-11T12:06:29.521" v="778" actId="1037"/>
          <ac:spMkLst>
            <pc:docMk/>
            <pc:sldMk cId="1716282814" sldId="1503"/>
            <ac:spMk id="51" creationId="{3F9927D7-DC60-42E7-AAF2-801203253A72}"/>
          </ac:spMkLst>
        </pc:spChg>
        <pc:spChg chg="mod">
          <ac:chgData name="Hopefirmly Lyngdoh [Chillibreeze]" userId="01a7a686-b86c-48d4-b45c-9f5406d63a6c" providerId="ADAL" clId="{5432A12D-F6B6-46AD-88D8-71CFCD0AA41E}" dt="2020-07-11T12:06:29.521" v="778" actId="1037"/>
          <ac:spMkLst>
            <pc:docMk/>
            <pc:sldMk cId="1716282814" sldId="1503"/>
            <ac:spMk id="52" creationId="{2FDE7ACE-822F-42AF-95E3-75C4A07F5041}"/>
          </ac:spMkLst>
        </pc:spChg>
        <pc:spChg chg="mod">
          <ac:chgData name="Hopefirmly Lyngdoh [Chillibreeze]" userId="01a7a686-b86c-48d4-b45c-9f5406d63a6c" providerId="ADAL" clId="{5432A12D-F6B6-46AD-88D8-71CFCD0AA41E}" dt="2020-07-11T12:06:29.521" v="778" actId="1037"/>
          <ac:spMkLst>
            <pc:docMk/>
            <pc:sldMk cId="1716282814" sldId="1503"/>
            <ac:spMk id="53" creationId="{F9CC102B-3103-4E04-BEA3-6C4B1F1746F4}"/>
          </ac:spMkLst>
        </pc:spChg>
        <pc:grpChg chg="mod">
          <ac:chgData name="Hopefirmly Lyngdoh [Chillibreeze]" userId="01a7a686-b86c-48d4-b45c-9f5406d63a6c" providerId="ADAL" clId="{5432A12D-F6B6-46AD-88D8-71CFCD0AA41E}" dt="2020-07-11T12:07:25.733" v="796" actId="465"/>
          <ac:grpSpMkLst>
            <pc:docMk/>
            <pc:sldMk cId="1716282814" sldId="1503"/>
            <ac:grpSpMk id="2" creationId="{B47A8F96-811E-4CCC-8DA1-5A6E65DD6D36}"/>
          </ac:grpSpMkLst>
        </pc:grpChg>
        <pc:grpChg chg="del mod">
          <ac:chgData name="Hopefirmly Lyngdoh [Chillibreeze]" userId="01a7a686-b86c-48d4-b45c-9f5406d63a6c" providerId="ADAL" clId="{5432A12D-F6B6-46AD-88D8-71CFCD0AA41E}" dt="2020-07-11T12:06:08.550" v="768" actId="165"/>
          <ac:grpSpMkLst>
            <pc:docMk/>
            <pc:sldMk cId="1716282814" sldId="1503"/>
            <ac:grpSpMk id="9" creationId="{7AC42180-9E28-4612-8A97-7E9866464337}"/>
          </ac:grpSpMkLst>
        </pc:grpChg>
        <pc:grpChg chg="add del mod">
          <ac:chgData name="Hopefirmly Lyngdoh [Chillibreeze]" userId="01a7a686-b86c-48d4-b45c-9f5406d63a6c" providerId="ADAL" clId="{5432A12D-F6B6-46AD-88D8-71CFCD0AA41E}" dt="2020-07-11T12:07:30.279" v="797" actId="165"/>
          <ac:grpSpMkLst>
            <pc:docMk/>
            <pc:sldMk cId="1716282814" sldId="1503"/>
            <ac:grpSpMk id="10" creationId="{E0164F30-C9EA-4E3A-8FDC-2A7E9AFC2D6F}"/>
          </ac:grpSpMkLst>
        </pc:grpChg>
        <pc:grpChg chg="mod topLvl">
          <ac:chgData name="Hopefirmly Lyngdoh [Chillibreeze]" userId="01a7a686-b86c-48d4-b45c-9f5406d63a6c" providerId="ADAL" clId="{5432A12D-F6B6-46AD-88D8-71CFCD0AA41E}" dt="2020-07-11T12:07:25.733" v="796" actId="465"/>
          <ac:grpSpMkLst>
            <pc:docMk/>
            <pc:sldMk cId="1716282814" sldId="1503"/>
            <ac:grpSpMk id="21" creationId="{3E92BB85-AB39-4598-9FD0-9314A50B27FA}"/>
          </ac:grpSpMkLst>
        </pc:grpChg>
        <pc:grpChg chg="mod">
          <ac:chgData name="Hopefirmly Lyngdoh [Chillibreeze]" userId="01a7a686-b86c-48d4-b45c-9f5406d63a6c" providerId="ADAL" clId="{5432A12D-F6B6-46AD-88D8-71CFCD0AA41E}" dt="2020-07-11T12:07:25.733" v="796" actId="465"/>
          <ac:grpSpMkLst>
            <pc:docMk/>
            <pc:sldMk cId="1716282814" sldId="1503"/>
            <ac:grpSpMk id="24" creationId="{9F753A7D-DE02-4718-8A42-E15E6A0A1AE4}"/>
          </ac:grpSpMkLst>
        </pc:grpChg>
        <pc:grpChg chg="mod">
          <ac:chgData name="Hopefirmly Lyngdoh [Chillibreeze]" userId="01a7a686-b86c-48d4-b45c-9f5406d63a6c" providerId="ADAL" clId="{5432A12D-F6B6-46AD-88D8-71CFCD0AA41E}" dt="2020-07-11T12:07:40.856" v="801" actId="465"/>
          <ac:grpSpMkLst>
            <pc:docMk/>
            <pc:sldMk cId="1716282814" sldId="1503"/>
            <ac:grpSpMk id="33" creationId="{E53E4786-5BDC-43DE-893B-87396A585DA5}"/>
          </ac:grpSpMkLst>
        </pc:grpChg>
        <pc:grpChg chg="mod">
          <ac:chgData name="Hopefirmly Lyngdoh [Chillibreeze]" userId="01a7a686-b86c-48d4-b45c-9f5406d63a6c" providerId="ADAL" clId="{5432A12D-F6B6-46AD-88D8-71CFCD0AA41E}" dt="2020-07-11T12:07:40.856" v="801" actId="465"/>
          <ac:grpSpMkLst>
            <pc:docMk/>
            <pc:sldMk cId="1716282814" sldId="1503"/>
            <ac:grpSpMk id="36" creationId="{C19FAF39-0F11-4A5F-822E-F5B9F55B5280}"/>
          </ac:grpSpMkLst>
        </pc:grpChg>
        <pc:grpChg chg="mod">
          <ac:chgData name="Hopefirmly Lyngdoh [Chillibreeze]" userId="01a7a686-b86c-48d4-b45c-9f5406d63a6c" providerId="ADAL" clId="{5432A12D-F6B6-46AD-88D8-71CFCD0AA41E}" dt="2020-07-11T12:07:40.856" v="801" actId="465"/>
          <ac:grpSpMkLst>
            <pc:docMk/>
            <pc:sldMk cId="1716282814" sldId="1503"/>
            <ac:grpSpMk id="39" creationId="{72D8C6F6-6C9D-422A-8448-85EFECEC37E2}"/>
          </ac:grpSpMkLst>
        </pc:grpChg>
        <pc:grpChg chg="add del mod">
          <ac:chgData name="Hopefirmly Lyngdoh [Chillibreeze]" userId="01a7a686-b86c-48d4-b45c-9f5406d63a6c" providerId="ADAL" clId="{5432A12D-F6B6-46AD-88D8-71CFCD0AA41E}" dt="2020-07-11T12:07:04.057" v="793" actId="165"/>
          <ac:grpSpMkLst>
            <pc:docMk/>
            <pc:sldMk cId="1716282814" sldId="1503"/>
            <ac:grpSpMk id="42" creationId="{649A89F7-6CC1-40A7-9629-539756C93C91}"/>
          </ac:grpSpMkLst>
        </pc:grpChg>
        <pc:picChg chg="mod">
          <ac:chgData name="Hopefirmly Lyngdoh [Chillibreeze]" userId="01a7a686-b86c-48d4-b45c-9f5406d63a6c" providerId="ADAL" clId="{5432A12D-F6B6-46AD-88D8-71CFCD0AA41E}" dt="2020-07-11T12:05:55.673" v="764"/>
          <ac:picMkLst>
            <pc:docMk/>
            <pc:sldMk cId="1716282814" sldId="1503"/>
            <ac:picMk id="63" creationId="{BA708AE2-B522-4C56-8FF8-5A03A6F107BA}"/>
          </ac:picMkLst>
        </pc:picChg>
        <pc:picChg chg="del mod topLvl">
          <ac:chgData name="Hopefirmly Lyngdoh [Chillibreeze]" userId="01a7a686-b86c-48d4-b45c-9f5406d63a6c" providerId="ADAL" clId="{5432A12D-F6B6-46AD-88D8-71CFCD0AA41E}" dt="2020-07-11T12:06:09.995" v="769" actId="478"/>
          <ac:picMkLst>
            <pc:docMk/>
            <pc:sldMk cId="1716282814" sldId="1503"/>
            <ac:picMk id="64" creationId="{8FD24F61-7836-46A5-A630-8FDC846BBABD}"/>
          </ac:picMkLst>
        </pc:picChg>
        <pc:picChg chg="mod">
          <ac:chgData name="Hopefirmly Lyngdoh [Chillibreeze]" userId="01a7a686-b86c-48d4-b45c-9f5406d63a6c" providerId="ADAL" clId="{5432A12D-F6B6-46AD-88D8-71CFCD0AA41E}" dt="2020-07-11T12:02:11.265" v="718" actId="465"/>
          <ac:picMkLst>
            <pc:docMk/>
            <pc:sldMk cId="1716282814" sldId="1503"/>
            <ac:picMk id="65" creationId="{78151875-7280-47B0-BF8D-50D29B82B987}"/>
          </ac:picMkLst>
        </pc:picChg>
        <pc:picChg chg="mod">
          <ac:chgData name="Hopefirmly Lyngdoh [Chillibreeze]" userId="01a7a686-b86c-48d4-b45c-9f5406d63a6c" providerId="ADAL" clId="{5432A12D-F6B6-46AD-88D8-71CFCD0AA41E}" dt="2020-07-11T12:06:04.471" v="765" actId="14100"/>
          <ac:picMkLst>
            <pc:docMk/>
            <pc:sldMk cId="1716282814" sldId="1503"/>
            <ac:picMk id="66" creationId="{4C568CD8-7C57-446D-B4BF-2DCF136F5DE2}"/>
          </ac:picMkLst>
        </pc:picChg>
        <pc:picChg chg="mod">
          <ac:chgData name="Hopefirmly Lyngdoh [Chillibreeze]" userId="01a7a686-b86c-48d4-b45c-9f5406d63a6c" providerId="ADAL" clId="{5432A12D-F6B6-46AD-88D8-71CFCD0AA41E}" dt="2020-07-11T12:06:19.318" v="775" actId="12789"/>
          <ac:picMkLst>
            <pc:docMk/>
            <pc:sldMk cId="1716282814" sldId="1503"/>
            <ac:picMk id="70" creationId="{D46D6DC2-6B46-4387-B0FE-2FE4ACDE2DD7}"/>
          </ac:picMkLst>
        </pc:picChg>
        <pc:picChg chg="add del mod">
          <ac:chgData name="Hopefirmly Lyngdoh [Chillibreeze]" userId="01a7a686-b86c-48d4-b45c-9f5406d63a6c" providerId="ADAL" clId="{5432A12D-F6B6-46AD-88D8-71CFCD0AA41E}" dt="2020-07-11T12:06:07.497" v="767" actId="21"/>
          <ac:picMkLst>
            <pc:docMk/>
            <pc:sldMk cId="1716282814" sldId="1503"/>
            <ac:picMk id="72" creationId="{506FEE91-2959-4804-BB07-DE990BAE743D}"/>
          </ac:picMkLst>
        </pc:picChg>
        <pc:picChg chg="add mod">
          <ac:chgData name="Hopefirmly Lyngdoh [Chillibreeze]" userId="01a7a686-b86c-48d4-b45c-9f5406d63a6c" providerId="ADAL" clId="{5432A12D-F6B6-46AD-88D8-71CFCD0AA41E}" dt="2020-07-11T12:06:13.199" v="773" actId="12788"/>
          <ac:picMkLst>
            <pc:docMk/>
            <pc:sldMk cId="1716282814" sldId="1503"/>
            <ac:picMk id="73" creationId="{0162A4AF-7B9C-4A0F-A968-9DF4A00DA775}"/>
          </ac:picMkLst>
        </pc:picChg>
        <pc:cxnChg chg="mod">
          <ac:chgData name="Hopefirmly Lyngdoh [Chillibreeze]" userId="01a7a686-b86c-48d4-b45c-9f5406d63a6c" providerId="ADAL" clId="{5432A12D-F6B6-46AD-88D8-71CFCD0AA41E}" dt="2020-07-11T12:07:25.733" v="796" actId="465"/>
          <ac:cxnSpMkLst>
            <pc:docMk/>
            <pc:sldMk cId="1716282814" sldId="1503"/>
            <ac:cxnSpMk id="55" creationId="{A275AB79-2335-4CBB-ACEF-4929ACE2A06C}"/>
          </ac:cxnSpMkLst>
        </pc:cxnChg>
        <pc:cxnChg chg="mod">
          <ac:chgData name="Hopefirmly Lyngdoh [Chillibreeze]" userId="01a7a686-b86c-48d4-b45c-9f5406d63a6c" providerId="ADAL" clId="{5432A12D-F6B6-46AD-88D8-71CFCD0AA41E}" dt="2020-07-11T12:07:25.733" v="796" actId="465"/>
          <ac:cxnSpMkLst>
            <pc:docMk/>
            <pc:sldMk cId="1716282814" sldId="1503"/>
            <ac:cxnSpMk id="56" creationId="{E063B45E-498E-4793-B7B7-55C3A53E7F11}"/>
          </ac:cxnSpMkLst>
        </pc:cxnChg>
        <pc:cxnChg chg="mod">
          <ac:chgData name="Hopefirmly Lyngdoh [Chillibreeze]" userId="01a7a686-b86c-48d4-b45c-9f5406d63a6c" providerId="ADAL" clId="{5432A12D-F6B6-46AD-88D8-71CFCD0AA41E}" dt="2020-07-11T12:07:25.733" v="796" actId="465"/>
          <ac:cxnSpMkLst>
            <pc:docMk/>
            <pc:sldMk cId="1716282814" sldId="1503"/>
            <ac:cxnSpMk id="57" creationId="{660857F0-C279-42C1-BC95-FF72C701F1BD}"/>
          </ac:cxnSpMkLst>
        </pc:cxnChg>
        <pc:cxnChg chg="mod">
          <ac:chgData name="Hopefirmly Lyngdoh [Chillibreeze]" userId="01a7a686-b86c-48d4-b45c-9f5406d63a6c" providerId="ADAL" clId="{5432A12D-F6B6-46AD-88D8-71CFCD0AA41E}" dt="2020-07-11T12:07:25.733" v="796" actId="465"/>
          <ac:cxnSpMkLst>
            <pc:docMk/>
            <pc:sldMk cId="1716282814" sldId="1503"/>
            <ac:cxnSpMk id="58" creationId="{A6C25C5A-A945-482F-A1A7-122FD354ECD8}"/>
          </ac:cxnSpMkLst>
        </pc:cxnChg>
        <pc:cxnChg chg="mod topLvl">
          <ac:chgData name="Hopefirmly Lyngdoh [Chillibreeze]" userId="01a7a686-b86c-48d4-b45c-9f5406d63a6c" providerId="ADAL" clId="{5432A12D-F6B6-46AD-88D8-71CFCD0AA41E}" dt="2020-07-11T12:07:40.856" v="801" actId="465"/>
          <ac:cxnSpMkLst>
            <pc:docMk/>
            <pc:sldMk cId="1716282814" sldId="1503"/>
            <ac:cxnSpMk id="59" creationId="{C7D31492-B38C-43DA-B096-244C3211EA8A}"/>
          </ac:cxnSpMkLst>
        </pc:cxnChg>
        <pc:cxnChg chg="mod topLvl">
          <ac:chgData name="Hopefirmly Lyngdoh [Chillibreeze]" userId="01a7a686-b86c-48d4-b45c-9f5406d63a6c" providerId="ADAL" clId="{5432A12D-F6B6-46AD-88D8-71CFCD0AA41E}" dt="2020-07-11T12:07:40.856" v="801" actId="465"/>
          <ac:cxnSpMkLst>
            <pc:docMk/>
            <pc:sldMk cId="1716282814" sldId="1503"/>
            <ac:cxnSpMk id="60" creationId="{243FE4B4-EB6B-4497-BECD-8F35D2D588CE}"/>
          </ac:cxnSpMkLst>
        </pc:cxnChg>
        <pc:cxnChg chg="mod topLvl">
          <ac:chgData name="Hopefirmly Lyngdoh [Chillibreeze]" userId="01a7a686-b86c-48d4-b45c-9f5406d63a6c" providerId="ADAL" clId="{5432A12D-F6B6-46AD-88D8-71CFCD0AA41E}" dt="2020-07-11T12:07:40.856" v="801" actId="465"/>
          <ac:cxnSpMkLst>
            <pc:docMk/>
            <pc:sldMk cId="1716282814" sldId="1503"/>
            <ac:cxnSpMk id="61" creationId="{EBB81A8B-0A66-4D7A-AFB7-27BBD02178AB}"/>
          </ac:cxnSpMkLst>
        </pc:cxnChg>
        <pc:cxnChg chg="mod topLvl">
          <ac:chgData name="Hopefirmly Lyngdoh [Chillibreeze]" userId="01a7a686-b86c-48d4-b45c-9f5406d63a6c" providerId="ADAL" clId="{5432A12D-F6B6-46AD-88D8-71CFCD0AA41E}" dt="2020-07-11T12:07:40.856" v="801" actId="465"/>
          <ac:cxnSpMkLst>
            <pc:docMk/>
            <pc:sldMk cId="1716282814" sldId="1503"/>
            <ac:cxnSpMk id="62" creationId="{625A1DE2-8BBD-48D3-9F4A-ADA572272F58}"/>
          </ac:cxnSpMkLst>
        </pc:cxnChg>
      </pc:sldChg>
      <pc:sldChg chg="addSp delSp modSp mod">
        <pc:chgData name="Hopefirmly Lyngdoh [Chillibreeze]" userId="01a7a686-b86c-48d4-b45c-9f5406d63a6c" providerId="ADAL" clId="{5432A12D-F6B6-46AD-88D8-71CFCD0AA41E}" dt="2020-07-11T11:37:29.767" v="382" actId="255"/>
        <pc:sldMkLst>
          <pc:docMk/>
          <pc:sldMk cId="261911333" sldId="1867"/>
        </pc:sldMkLst>
        <pc:spChg chg="add mod">
          <ac:chgData name="Hopefirmly Lyngdoh [Chillibreeze]" userId="01a7a686-b86c-48d4-b45c-9f5406d63a6c" providerId="ADAL" clId="{5432A12D-F6B6-46AD-88D8-71CFCD0AA41E}" dt="2020-07-11T11:24:30.518" v="318" actId="1076"/>
          <ac:spMkLst>
            <pc:docMk/>
            <pc:sldMk cId="261911333" sldId="1867"/>
            <ac:spMk id="2" creationId="{60FCC22A-6658-4C3D-9BD6-397F03CBC509}"/>
          </ac:spMkLst>
        </pc:spChg>
        <pc:spChg chg="mod">
          <ac:chgData name="Hopefirmly Lyngdoh [Chillibreeze]" userId="01a7a686-b86c-48d4-b45c-9f5406d63a6c" providerId="ADAL" clId="{5432A12D-F6B6-46AD-88D8-71CFCD0AA41E}" dt="2020-07-11T11:37:29.767" v="382" actId="255"/>
          <ac:spMkLst>
            <pc:docMk/>
            <pc:sldMk cId="261911333" sldId="1867"/>
            <ac:spMk id="4" creationId="{0CD8665D-5A50-4F07-9D33-48CCD3FD74C7}"/>
          </ac:spMkLst>
        </pc:spChg>
        <pc:picChg chg="del">
          <ac:chgData name="Hopefirmly Lyngdoh [Chillibreeze]" userId="01a7a686-b86c-48d4-b45c-9f5406d63a6c" providerId="ADAL" clId="{5432A12D-F6B6-46AD-88D8-71CFCD0AA41E}" dt="2020-07-11T11:24:25.766" v="315" actId="478"/>
          <ac:picMkLst>
            <pc:docMk/>
            <pc:sldMk cId="261911333" sldId="1867"/>
            <ac:picMk id="3" creationId="{CD932E86-AF0B-463B-886E-900D22A4216E}"/>
          </ac:picMkLst>
        </pc:picChg>
      </pc:sldChg>
      <pc:sldChg chg="addSp delSp modSp mod">
        <pc:chgData name="Hopefirmly Lyngdoh [Chillibreeze]" userId="01a7a686-b86c-48d4-b45c-9f5406d63a6c" providerId="ADAL" clId="{5432A12D-F6B6-46AD-88D8-71CFCD0AA41E}" dt="2020-07-11T11:39:09.117" v="398" actId="478"/>
        <pc:sldMkLst>
          <pc:docMk/>
          <pc:sldMk cId="725976838" sldId="1868"/>
        </pc:sldMkLst>
        <pc:spChg chg="add del mod">
          <ac:chgData name="Hopefirmly Lyngdoh [Chillibreeze]" userId="01a7a686-b86c-48d4-b45c-9f5406d63a6c" providerId="ADAL" clId="{5432A12D-F6B6-46AD-88D8-71CFCD0AA41E}" dt="2020-07-11T11:32:25.800" v="319"/>
          <ac:spMkLst>
            <pc:docMk/>
            <pc:sldMk cId="725976838" sldId="1868"/>
            <ac:spMk id="2" creationId="{FA35C7A6-AA86-42FC-852C-EF38CCF2C929}"/>
          </ac:spMkLst>
        </pc:spChg>
        <pc:spChg chg="mod">
          <ac:chgData name="Hopefirmly Lyngdoh [Chillibreeze]" userId="01a7a686-b86c-48d4-b45c-9f5406d63a6c" providerId="ADAL" clId="{5432A12D-F6B6-46AD-88D8-71CFCD0AA41E}" dt="2020-07-11T11:32:28.931" v="320" actId="255"/>
          <ac:spMkLst>
            <pc:docMk/>
            <pc:sldMk cId="725976838" sldId="1868"/>
            <ac:spMk id="4" creationId="{0CD8665D-5A50-4F07-9D33-48CCD3FD74C7}"/>
          </ac:spMkLst>
        </pc:spChg>
        <pc:spChg chg="add del mod">
          <ac:chgData name="Hopefirmly Lyngdoh [Chillibreeze]" userId="01a7a686-b86c-48d4-b45c-9f5406d63a6c" providerId="ADAL" clId="{5432A12D-F6B6-46AD-88D8-71CFCD0AA41E}" dt="2020-07-11T11:39:09.117" v="398" actId="478"/>
          <ac:spMkLst>
            <pc:docMk/>
            <pc:sldMk cId="725976838" sldId="1868"/>
            <ac:spMk id="5" creationId="{6809141F-4938-4088-BA80-EF6EF9196C02}"/>
          </ac:spMkLst>
        </pc:spChg>
        <pc:picChg chg="del">
          <ac:chgData name="Hopefirmly Lyngdoh [Chillibreeze]" userId="01a7a686-b86c-48d4-b45c-9f5406d63a6c" providerId="ADAL" clId="{5432A12D-F6B6-46AD-88D8-71CFCD0AA41E}" dt="2020-07-11T11:32:32.601" v="321" actId="478"/>
          <ac:picMkLst>
            <pc:docMk/>
            <pc:sldMk cId="725976838" sldId="1868"/>
            <ac:picMk id="3" creationId="{4C621D38-F7B8-4F66-ABAC-65A2A1BA9760}"/>
          </ac:picMkLst>
        </pc:picChg>
        <pc:picChg chg="add mod">
          <ac:chgData name="Hopefirmly Lyngdoh [Chillibreeze]" userId="01a7a686-b86c-48d4-b45c-9f5406d63a6c" providerId="ADAL" clId="{5432A12D-F6B6-46AD-88D8-71CFCD0AA41E}" dt="2020-07-11T11:38:23.340" v="389" actId="14100"/>
          <ac:picMkLst>
            <pc:docMk/>
            <pc:sldMk cId="725976838" sldId="1868"/>
            <ac:picMk id="6" creationId="{32279915-E7AE-4C2F-BEE9-186BE09094E0}"/>
          </ac:picMkLst>
        </pc:picChg>
      </pc:sldChg>
      <pc:sldChg chg="modSp mod">
        <pc:chgData name="Hopefirmly Lyngdoh [Chillibreeze]" userId="01a7a686-b86c-48d4-b45c-9f5406d63a6c" providerId="ADAL" clId="{5432A12D-F6B6-46AD-88D8-71CFCD0AA41E}" dt="2020-07-11T11:34:53.682" v="360" actId="255"/>
        <pc:sldMkLst>
          <pc:docMk/>
          <pc:sldMk cId="3213330686" sldId="1869"/>
        </pc:sldMkLst>
        <pc:spChg chg="mod">
          <ac:chgData name="Hopefirmly Lyngdoh [Chillibreeze]" userId="01a7a686-b86c-48d4-b45c-9f5406d63a6c" providerId="ADAL" clId="{5432A12D-F6B6-46AD-88D8-71CFCD0AA41E}" dt="2020-07-11T11:34:53.682" v="360" actId="255"/>
          <ac:spMkLst>
            <pc:docMk/>
            <pc:sldMk cId="3213330686" sldId="1869"/>
            <ac:spMk id="4" creationId="{0CD8665D-5A50-4F07-9D33-48CCD3FD74C7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3T04:12:05.191" v="820" actId="255"/>
        <pc:sldMkLst>
          <pc:docMk/>
          <pc:sldMk cId="316322398" sldId="1872"/>
        </pc:sldMkLst>
        <pc:spChg chg="mod">
          <ac:chgData name="Hopefirmly Lyngdoh [Chillibreeze]" userId="01a7a686-b86c-48d4-b45c-9f5406d63a6c" providerId="ADAL" clId="{5432A12D-F6B6-46AD-88D8-71CFCD0AA41E}" dt="2020-07-13T04:12:05.191" v="820" actId="255"/>
          <ac:spMkLst>
            <pc:docMk/>
            <pc:sldMk cId="316322398" sldId="1872"/>
            <ac:spMk id="21" creationId="{7813013D-2F59-4BEB-9F21-3D50030ECD12}"/>
          </ac:spMkLst>
        </pc:spChg>
        <pc:spChg chg="mod">
          <ac:chgData name="Hopefirmly Lyngdoh [Chillibreeze]" userId="01a7a686-b86c-48d4-b45c-9f5406d63a6c" providerId="ADAL" clId="{5432A12D-F6B6-46AD-88D8-71CFCD0AA41E}" dt="2020-07-13T04:12:05.191" v="820" actId="255"/>
          <ac:spMkLst>
            <pc:docMk/>
            <pc:sldMk cId="316322398" sldId="1872"/>
            <ac:spMk id="22" creationId="{3A933D32-0B3A-406E-9AD0-21E113718947}"/>
          </ac:spMkLst>
        </pc:spChg>
        <pc:spChg chg="mod">
          <ac:chgData name="Hopefirmly Lyngdoh [Chillibreeze]" userId="01a7a686-b86c-48d4-b45c-9f5406d63a6c" providerId="ADAL" clId="{5432A12D-F6B6-46AD-88D8-71CFCD0AA41E}" dt="2020-07-13T04:12:05.191" v="820" actId="255"/>
          <ac:spMkLst>
            <pc:docMk/>
            <pc:sldMk cId="316322398" sldId="1872"/>
            <ac:spMk id="23" creationId="{669FB5E8-09A7-49A7-8AF3-08A39D9499C1}"/>
          </ac:spMkLst>
        </pc:spChg>
        <pc:spChg chg="mod">
          <ac:chgData name="Hopefirmly Lyngdoh [Chillibreeze]" userId="01a7a686-b86c-48d4-b45c-9f5406d63a6c" providerId="ADAL" clId="{5432A12D-F6B6-46AD-88D8-71CFCD0AA41E}" dt="2020-07-13T04:12:05.191" v="820" actId="255"/>
          <ac:spMkLst>
            <pc:docMk/>
            <pc:sldMk cId="316322398" sldId="1872"/>
            <ac:spMk id="24" creationId="{5CAEAA3E-1C1A-4D37-A6FA-BBBF5D012528}"/>
          </ac:spMkLst>
        </pc:spChg>
        <pc:spChg chg="mod">
          <ac:chgData name="Hopefirmly Lyngdoh [Chillibreeze]" userId="01a7a686-b86c-48d4-b45c-9f5406d63a6c" providerId="ADAL" clId="{5432A12D-F6B6-46AD-88D8-71CFCD0AA41E}" dt="2020-07-13T04:12:05.191" v="820" actId="255"/>
          <ac:spMkLst>
            <pc:docMk/>
            <pc:sldMk cId="316322398" sldId="1872"/>
            <ac:spMk id="25" creationId="{7B7DDB75-FBCE-4E93-B688-F84EF646B0C0}"/>
          </ac:spMkLst>
        </pc:spChg>
        <pc:grpChg chg="mod">
          <ac:chgData name="Hopefirmly Lyngdoh [Chillibreeze]" userId="01a7a686-b86c-48d4-b45c-9f5406d63a6c" providerId="ADAL" clId="{5432A12D-F6B6-46AD-88D8-71CFCD0AA41E}" dt="2020-07-11T12:08:54.639" v="812" actId="12789"/>
          <ac:grpSpMkLst>
            <pc:docMk/>
            <pc:sldMk cId="316322398" sldId="1872"/>
            <ac:grpSpMk id="6" creationId="{02417A3F-F1F3-419A-A1A9-F1C121BCD214}"/>
          </ac:grpSpMkLst>
        </pc:grpChg>
        <pc:grpChg chg="mod">
          <ac:chgData name="Hopefirmly Lyngdoh [Chillibreeze]" userId="01a7a686-b86c-48d4-b45c-9f5406d63a6c" providerId="ADAL" clId="{5432A12D-F6B6-46AD-88D8-71CFCD0AA41E}" dt="2020-07-11T12:08:51.855" v="811" actId="12789"/>
          <ac:grpSpMkLst>
            <pc:docMk/>
            <pc:sldMk cId="316322398" sldId="1872"/>
            <ac:grpSpMk id="9" creationId="{7AE44053-1139-4BD6-AAC1-27377D6F687B}"/>
          </ac:grpSpMkLst>
        </pc:grpChg>
        <pc:grpChg chg="mod">
          <ac:chgData name="Hopefirmly Lyngdoh [Chillibreeze]" userId="01a7a686-b86c-48d4-b45c-9f5406d63a6c" providerId="ADAL" clId="{5432A12D-F6B6-46AD-88D8-71CFCD0AA41E}" dt="2020-07-11T12:07:50.415" v="806" actId="465"/>
          <ac:grpSpMkLst>
            <pc:docMk/>
            <pc:sldMk cId="316322398" sldId="1872"/>
            <ac:grpSpMk id="12" creationId="{78A51912-E8B0-4AC4-8A21-273F1F99736A}"/>
          </ac:grpSpMkLst>
        </pc:grpChg>
        <pc:grpChg chg="mod">
          <ac:chgData name="Hopefirmly Lyngdoh [Chillibreeze]" userId="01a7a686-b86c-48d4-b45c-9f5406d63a6c" providerId="ADAL" clId="{5432A12D-F6B6-46AD-88D8-71CFCD0AA41E}" dt="2020-07-11T12:07:50.415" v="806" actId="465"/>
          <ac:grpSpMkLst>
            <pc:docMk/>
            <pc:sldMk cId="316322398" sldId="1872"/>
            <ac:grpSpMk id="15" creationId="{0C908075-1F80-4CFC-9E1C-C45ECE356713}"/>
          </ac:grpSpMkLst>
        </pc:grpChg>
        <pc:grpChg chg="mod">
          <ac:chgData name="Hopefirmly Lyngdoh [Chillibreeze]" userId="01a7a686-b86c-48d4-b45c-9f5406d63a6c" providerId="ADAL" clId="{5432A12D-F6B6-46AD-88D8-71CFCD0AA41E}" dt="2020-07-11T12:08:49.166" v="810" actId="12789"/>
          <ac:grpSpMkLst>
            <pc:docMk/>
            <pc:sldMk cId="316322398" sldId="1872"/>
            <ac:grpSpMk id="18" creationId="{72A33654-E804-4B8A-92E2-8E57DF5A9893}"/>
          </ac:grpSpMkLst>
        </pc:grpChg>
        <pc:picChg chg="mod">
          <ac:chgData name="Hopefirmly Lyngdoh [Chillibreeze]" userId="01a7a686-b86c-48d4-b45c-9f5406d63a6c" providerId="ADAL" clId="{5432A12D-F6B6-46AD-88D8-71CFCD0AA41E}" dt="2020-07-11T12:08:58.317" v="813" actId="14100"/>
          <ac:picMkLst>
            <pc:docMk/>
            <pc:sldMk cId="316322398" sldId="1872"/>
            <ac:picMk id="31" creationId="{F4FC11AD-FC6C-48E1-8E95-6F6B2E8469AC}"/>
          </ac:picMkLst>
        </pc:picChg>
        <pc:picChg chg="mod">
          <ac:chgData name="Hopefirmly Lyngdoh [Chillibreeze]" userId="01a7a686-b86c-48d4-b45c-9f5406d63a6c" providerId="ADAL" clId="{5432A12D-F6B6-46AD-88D8-71CFCD0AA41E}" dt="2020-07-11T12:04:02.694" v="760" actId="12789"/>
          <ac:picMkLst>
            <pc:docMk/>
            <pc:sldMk cId="316322398" sldId="1872"/>
            <ac:picMk id="32" creationId="{CC72B250-68CF-464C-8C01-68BDD6FE2DFB}"/>
          </ac:picMkLst>
        </pc:picChg>
        <pc:picChg chg="mod">
          <ac:chgData name="Hopefirmly Lyngdoh [Chillibreeze]" userId="01a7a686-b86c-48d4-b45c-9f5406d63a6c" providerId="ADAL" clId="{5432A12D-F6B6-46AD-88D8-71CFCD0AA41E}" dt="2020-07-11T12:08:40.405" v="809" actId="1076"/>
          <ac:picMkLst>
            <pc:docMk/>
            <pc:sldMk cId="316322398" sldId="1872"/>
            <ac:picMk id="33" creationId="{B246ACEA-3DF6-4593-9C32-A4AD262BAA5A}"/>
          </ac:picMkLst>
        </pc:picChg>
        <pc:picChg chg="mod">
          <ac:chgData name="Hopefirmly Lyngdoh [Chillibreeze]" userId="01a7a686-b86c-48d4-b45c-9f5406d63a6c" providerId="ADAL" clId="{5432A12D-F6B6-46AD-88D8-71CFCD0AA41E}" dt="2020-07-11T12:14:50.125" v="814" actId="14100"/>
          <ac:picMkLst>
            <pc:docMk/>
            <pc:sldMk cId="316322398" sldId="1872"/>
            <ac:picMk id="34" creationId="{777A85AB-8D7E-4A43-B84B-385DCEB7F811}"/>
          </ac:picMkLst>
        </pc:picChg>
        <pc:cxnChg chg="mod">
          <ac:chgData name="Hopefirmly Lyngdoh [Chillibreeze]" userId="01a7a686-b86c-48d4-b45c-9f5406d63a6c" providerId="ADAL" clId="{5432A12D-F6B6-46AD-88D8-71CFCD0AA41E}" dt="2020-07-11T12:07:54.826" v="807" actId="552"/>
          <ac:cxnSpMkLst>
            <pc:docMk/>
            <pc:sldMk cId="316322398" sldId="1872"/>
            <ac:cxnSpMk id="27" creationId="{5A600DD8-4C0B-4184-A285-0C86BDF7668B}"/>
          </ac:cxnSpMkLst>
        </pc:cxnChg>
        <pc:cxnChg chg="mod">
          <ac:chgData name="Hopefirmly Lyngdoh [Chillibreeze]" userId="01a7a686-b86c-48d4-b45c-9f5406d63a6c" providerId="ADAL" clId="{5432A12D-F6B6-46AD-88D8-71CFCD0AA41E}" dt="2020-07-11T12:07:54.826" v="807" actId="552"/>
          <ac:cxnSpMkLst>
            <pc:docMk/>
            <pc:sldMk cId="316322398" sldId="1872"/>
            <ac:cxnSpMk id="28" creationId="{33ACAFC2-1836-4ABF-9342-8D301F861B97}"/>
          </ac:cxnSpMkLst>
        </pc:cxnChg>
        <pc:cxnChg chg="mod">
          <ac:chgData name="Hopefirmly Lyngdoh [Chillibreeze]" userId="01a7a686-b86c-48d4-b45c-9f5406d63a6c" providerId="ADAL" clId="{5432A12D-F6B6-46AD-88D8-71CFCD0AA41E}" dt="2020-07-11T12:07:54.826" v="807" actId="552"/>
          <ac:cxnSpMkLst>
            <pc:docMk/>
            <pc:sldMk cId="316322398" sldId="1872"/>
            <ac:cxnSpMk id="29" creationId="{362D15D6-2167-499C-BF09-CF16B32A6920}"/>
          </ac:cxnSpMkLst>
        </pc:cxnChg>
        <pc:cxnChg chg="mod">
          <ac:chgData name="Hopefirmly Lyngdoh [Chillibreeze]" userId="01a7a686-b86c-48d4-b45c-9f5406d63a6c" providerId="ADAL" clId="{5432A12D-F6B6-46AD-88D8-71CFCD0AA41E}" dt="2020-07-11T12:07:54.826" v="807" actId="552"/>
          <ac:cxnSpMkLst>
            <pc:docMk/>
            <pc:sldMk cId="316322398" sldId="1872"/>
            <ac:cxnSpMk id="30" creationId="{9D37669D-93B9-4B07-8BF3-E180669DC093}"/>
          </ac:cxnSpMkLst>
        </pc:cxnChg>
      </pc:sldChg>
      <pc:sldChg chg="addSp delSp modSp mod">
        <pc:chgData name="Hopefirmly Lyngdoh [Chillibreeze]" userId="01a7a686-b86c-48d4-b45c-9f5406d63a6c" providerId="ADAL" clId="{5432A12D-F6B6-46AD-88D8-71CFCD0AA41E}" dt="2020-07-11T11:38:59.654" v="397" actId="21"/>
        <pc:sldMkLst>
          <pc:docMk/>
          <pc:sldMk cId="1663750524" sldId="1874"/>
        </pc:sldMkLst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8" creationId="{D7BF424F-AB62-4B19-95A8-3C52374E041A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13" creationId="{B0760FBE-91AD-4EAE-85A0-5F40B7155038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18" creationId="{A43D4506-FB06-4C46-B079-2835F463D06A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23" creationId="{4AACCFAC-DF89-4C04-B58B-C09D5C3F5B48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28" creationId="{12BE5193-8313-43C5-826E-552C8D74E427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33" creationId="{6593CEC7-AFFD-4D99-B1F1-24D25AFCD707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38" creationId="{188E50D2-518D-497F-A707-9DEEE852090D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46" creationId="{3C580246-2E99-45DD-ABD2-351B5B187F9F}"/>
          </ac:spMkLst>
        </pc:spChg>
        <pc:spChg chg="mod">
          <ac:chgData name="Hopefirmly Lyngdoh [Chillibreeze]" userId="01a7a686-b86c-48d4-b45c-9f5406d63a6c" providerId="ADAL" clId="{5432A12D-F6B6-46AD-88D8-71CFCD0AA41E}" dt="2020-07-11T10:14:27.062" v="33" actId="1076"/>
          <ac:spMkLst>
            <pc:docMk/>
            <pc:sldMk cId="1663750524" sldId="1874"/>
            <ac:spMk id="48" creationId="{0135FCA3-DCEE-489B-82F5-4DE18F7E371B}"/>
          </ac:spMkLst>
        </pc:s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4" creationId="{6A51DABB-3556-46A7-8B13-17A1A83A5F27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9" creationId="{6D2C47C8-1A5F-422D-92C5-B93E6B5C07D0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14" creationId="{B33497BB-1189-49F3-A3EC-2AD2965413CA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19" creationId="{70E809B1-EFE4-46AE-95E9-CFACB4805AEB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24" creationId="{33909CD8-B8BC-4100-8E65-6DBBEB8F1879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29" creationId="{ABA72E12-0F8E-429B-A0A1-1461520F8F15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34" creationId="{2092D1D5-FC7B-41EA-B426-CECAEB8E0639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39" creationId="{224D22BC-046A-41B9-B9A5-26E3688312C7}"/>
          </ac:grpSpMkLst>
        </pc:grpChg>
        <pc:grpChg chg="mod">
          <ac:chgData name="Hopefirmly Lyngdoh [Chillibreeze]" userId="01a7a686-b86c-48d4-b45c-9f5406d63a6c" providerId="ADAL" clId="{5432A12D-F6B6-46AD-88D8-71CFCD0AA41E}" dt="2020-07-11T10:14:27.062" v="33" actId="1076"/>
          <ac:grpSpMkLst>
            <pc:docMk/>
            <pc:sldMk cId="1663750524" sldId="1874"/>
            <ac:grpSpMk id="42" creationId="{A3C65C84-CF9B-4FA0-9183-9D655FFFE6FD}"/>
          </ac:grpSpMkLst>
        </pc:grp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45" creationId="{C51E779C-B83F-432C-8A28-E79A5F48171C}"/>
          </ac:picMkLst>
        </pc:pic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47" creationId="{15D1EAB9-F7F3-44E9-A1DD-9620869D7CE2}"/>
          </ac:picMkLst>
        </pc:pic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49" creationId="{A6BE49AC-8930-4100-966D-5AC318B888A4}"/>
          </ac:picMkLst>
        </pc:pic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50" creationId="{61F77B52-0D65-4939-9443-04861AD69E25}"/>
          </ac:picMkLst>
        </pc:pic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51" creationId="{C4CEB30A-B33F-4F54-88E3-FF59A3E986B7}"/>
          </ac:picMkLst>
        </pc:picChg>
        <pc:picChg chg="del mod">
          <ac:chgData name="Hopefirmly Lyngdoh [Chillibreeze]" userId="01a7a686-b86c-48d4-b45c-9f5406d63a6c" providerId="ADAL" clId="{5432A12D-F6B6-46AD-88D8-71CFCD0AA41E}" dt="2020-07-11T11:38:59.654" v="397" actId="21"/>
          <ac:picMkLst>
            <pc:docMk/>
            <pc:sldMk cId="1663750524" sldId="1874"/>
            <ac:picMk id="52" creationId="{3E4AFDD0-B44F-44A5-991F-C9BBD57554A5}"/>
          </ac:picMkLst>
        </pc:pic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53" creationId="{DEF32FEC-5B4D-4367-A34D-84141502F02D}"/>
          </ac:picMkLst>
        </pc:picChg>
        <pc:picChg chg="mod">
          <ac:chgData name="Hopefirmly Lyngdoh [Chillibreeze]" userId="01a7a686-b86c-48d4-b45c-9f5406d63a6c" providerId="ADAL" clId="{5432A12D-F6B6-46AD-88D8-71CFCD0AA41E}" dt="2020-07-11T10:14:27.062" v="33" actId="1076"/>
          <ac:picMkLst>
            <pc:docMk/>
            <pc:sldMk cId="1663750524" sldId="1874"/>
            <ac:picMk id="54" creationId="{1FB1487E-7899-4DB2-8929-A655BB754143}"/>
          </ac:picMkLst>
        </pc:picChg>
        <pc:picChg chg="del mod modCrop">
          <ac:chgData name="Hopefirmly Lyngdoh [Chillibreeze]" userId="01a7a686-b86c-48d4-b45c-9f5406d63a6c" providerId="ADAL" clId="{5432A12D-F6B6-46AD-88D8-71CFCD0AA41E}" dt="2020-07-11T11:38:36.066" v="393" actId="21"/>
          <ac:picMkLst>
            <pc:docMk/>
            <pc:sldMk cId="1663750524" sldId="1874"/>
            <ac:picMk id="55" creationId="{DC9D4A79-04A8-49F3-A7F6-42D705ECB083}"/>
          </ac:picMkLst>
        </pc:picChg>
        <pc:picChg chg="add mod">
          <ac:chgData name="Hopefirmly Lyngdoh [Chillibreeze]" userId="01a7a686-b86c-48d4-b45c-9f5406d63a6c" providerId="ADAL" clId="{5432A12D-F6B6-46AD-88D8-71CFCD0AA41E}" dt="2020-07-11T11:38:39.001" v="394" actId="1076"/>
          <ac:picMkLst>
            <pc:docMk/>
            <pc:sldMk cId="1663750524" sldId="1874"/>
            <ac:picMk id="56" creationId="{25C4B336-5358-4AB8-AAE6-0AE84CDFD7C2}"/>
          </ac:picMkLst>
        </pc:picChg>
        <pc:picChg chg="add mod">
          <ac:chgData name="Hopefirmly Lyngdoh [Chillibreeze]" userId="01a7a686-b86c-48d4-b45c-9f5406d63a6c" providerId="ADAL" clId="{5432A12D-F6B6-46AD-88D8-71CFCD0AA41E}" dt="2020-07-11T11:38:58.860" v="396" actId="1076"/>
          <ac:picMkLst>
            <pc:docMk/>
            <pc:sldMk cId="1663750524" sldId="1874"/>
            <ac:picMk id="57" creationId="{B61E8A5E-785F-4893-A2AB-1942FC327D8A}"/>
          </ac:picMkLst>
        </pc:picChg>
      </pc:sldChg>
      <pc:sldChg chg="delSp modSp mod">
        <pc:chgData name="Hopefirmly Lyngdoh [Chillibreeze]" userId="01a7a686-b86c-48d4-b45c-9f5406d63a6c" providerId="ADAL" clId="{5432A12D-F6B6-46AD-88D8-71CFCD0AA41E}" dt="2020-07-11T11:56:07.392" v="644" actId="179"/>
        <pc:sldMkLst>
          <pc:docMk/>
          <pc:sldMk cId="2066525541" sldId="1880"/>
        </pc:sldMkLst>
        <pc:spChg chg="mod">
          <ac:chgData name="Hopefirmly Lyngdoh [Chillibreeze]" userId="01a7a686-b86c-48d4-b45c-9f5406d63a6c" providerId="ADAL" clId="{5432A12D-F6B6-46AD-88D8-71CFCD0AA41E}" dt="2020-07-11T11:53:02.896" v="617" actId="14100"/>
          <ac:spMkLst>
            <pc:docMk/>
            <pc:sldMk cId="2066525541" sldId="1880"/>
            <ac:spMk id="4" creationId="{6A93AD0F-955D-4D6B-8F48-CBC52A69CA0C}"/>
          </ac:spMkLst>
        </pc:spChg>
        <pc:spChg chg="mod">
          <ac:chgData name="Hopefirmly Lyngdoh [Chillibreeze]" userId="01a7a686-b86c-48d4-b45c-9f5406d63a6c" providerId="ADAL" clId="{5432A12D-F6B6-46AD-88D8-71CFCD0AA41E}" dt="2020-07-11T11:56:07.392" v="644" actId="179"/>
          <ac:spMkLst>
            <pc:docMk/>
            <pc:sldMk cId="2066525541" sldId="1880"/>
            <ac:spMk id="5" creationId="{614CCC57-08C9-433D-BC75-DDB684DD55FC}"/>
          </ac:spMkLst>
        </pc:spChg>
        <pc:spChg chg="mod">
          <ac:chgData name="Hopefirmly Lyngdoh [Chillibreeze]" userId="01a7a686-b86c-48d4-b45c-9f5406d63a6c" providerId="ADAL" clId="{5432A12D-F6B6-46AD-88D8-71CFCD0AA41E}" dt="2020-07-11T11:52:53.114" v="615" actId="2711"/>
          <ac:spMkLst>
            <pc:docMk/>
            <pc:sldMk cId="2066525541" sldId="1880"/>
            <ac:spMk id="6" creationId="{C23D471C-9DA6-4AF0-A095-66E726FDF2C4}"/>
          </ac:spMkLst>
        </pc:spChg>
        <pc:spChg chg="del">
          <ac:chgData name="Hopefirmly Lyngdoh [Chillibreeze]" userId="01a7a686-b86c-48d4-b45c-9f5406d63a6c" providerId="ADAL" clId="{5432A12D-F6B6-46AD-88D8-71CFCD0AA41E}" dt="2020-07-11T11:52:16.827" v="608" actId="21"/>
          <ac:spMkLst>
            <pc:docMk/>
            <pc:sldMk cId="2066525541" sldId="1880"/>
            <ac:spMk id="7" creationId="{6B85528B-595D-4CF4-820B-F69D9CA44CBF}"/>
          </ac:spMkLst>
        </pc:spChg>
      </pc:sldChg>
      <pc:sldChg chg="addSp delSp modSp mod">
        <pc:chgData name="Hopefirmly Lyngdoh [Chillibreeze]" userId="01a7a686-b86c-48d4-b45c-9f5406d63a6c" providerId="ADAL" clId="{5432A12D-F6B6-46AD-88D8-71CFCD0AA41E}" dt="2020-07-11T11:55:09.529" v="642" actId="465"/>
        <pc:sldMkLst>
          <pc:docMk/>
          <pc:sldMk cId="4172634424" sldId="1881"/>
        </pc:sldMkLst>
        <pc:spChg chg="mod">
          <ac:chgData name="Hopefirmly Lyngdoh [Chillibreeze]" userId="01a7a686-b86c-48d4-b45c-9f5406d63a6c" providerId="ADAL" clId="{5432A12D-F6B6-46AD-88D8-71CFCD0AA41E}" dt="2020-07-11T11:53:44.788" v="625" actId="2711"/>
          <ac:spMkLst>
            <pc:docMk/>
            <pc:sldMk cId="4172634424" sldId="1881"/>
            <ac:spMk id="8" creationId="{82FF6055-782D-4798-B871-1607B1A5059F}"/>
          </ac:spMkLst>
        </pc:spChg>
        <pc:spChg chg="mod">
          <ac:chgData name="Hopefirmly Lyngdoh [Chillibreeze]" userId="01a7a686-b86c-48d4-b45c-9f5406d63a6c" providerId="ADAL" clId="{5432A12D-F6B6-46AD-88D8-71CFCD0AA41E}" dt="2020-07-11T11:54:58.376" v="640" actId="12789"/>
          <ac:spMkLst>
            <pc:docMk/>
            <pc:sldMk cId="4172634424" sldId="1881"/>
            <ac:spMk id="16" creationId="{6F436CDF-F600-42CB-89F0-7C0E36F6CB0B}"/>
          </ac:spMkLst>
        </pc:spChg>
        <pc:spChg chg="mod">
          <ac:chgData name="Hopefirmly Lyngdoh [Chillibreeze]" userId="01a7a686-b86c-48d4-b45c-9f5406d63a6c" providerId="ADAL" clId="{5432A12D-F6B6-46AD-88D8-71CFCD0AA41E}" dt="2020-07-11T11:55:04.103" v="641" actId="1076"/>
          <ac:spMkLst>
            <pc:docMk/>
            <pc:sldMk cId="4172634424" sldId="1881"/>
            <ac:spMk id="17" creationId="{CE6672F8-517E-43EF-B93C-44F0E4258563}"/>
          </ac:spMkLst>
        </pc:spChg>
        <pc:spChg chg="mod topLvl">
          <ac:chgData name="Hopefirmly Lyngdoh [Chillibreeze]" userId="01a7a686-b86c-48d4-b45c-9f5406d63a6c" providerId="ADAL" clId="{5432A12D-F6B6-46AD-88D8-71CFCD0AA41E}" dt="2020-07-11T11:54:50.558" v="638" actId="14100"/>
          <ac:spMkLst>
            <pc:docMk/>
            <pc:sldMk cId="4172634424" sldId="1881"/>
            <ac:spMk id="19" creationId="{A0986D7B-57AC-4DD1-B921-8BC34197C0D4}"/>
          </ac:spMkLst>
        </pc:spChg>
        <pc:spChg chg="mod topLvl">
          <ac:chgData name="Hopefirmly Lyngdoh [Chillibreeze]" userId="01a7a686-b86c-48d4-b45c-9f5406d63a6c" providerId="ADAL" clId="{5432A12D-F6B6-46AD-88D8-71CFCD0AA41E}" dt="2020-07-11T11:54:50.558" v="638" actId="14100"/>
          <ac:spMkLst>
            <pc:docMk/>
            <pc:sldMk cId="4172634424" sldId="1881"/>
            <ac:spMk id="20" creationId="{EA0D2AB8-68C2-491D-8BF1-AA3FE91B477F}"/>
          </ac:spMkLst>
        </pc:spChg>
        <pc:grpChg chg="add del mod">
          <ac:chgData name="Hopefirmly Lyngdoh [Chillibreeze]" userId="01a7a686-b86c-48d4-b45c-9f5406d63a6c" providerId="ADAL" clId="{5432A12D-F6B6-46AD-88D8-71CFCD0AA41E}" dt="2020-07-11T11:54:02.845" v="633" actId="165"/>
          <ac:grpSpMkLst>
            <pc:docMk/>
            <pc:sldMk cId="4172634424" sldId="1881"/>
            <ac:grpSpMk id="3" creationId="{100BB5EF-BB07-478D-AF1D-BAC72DAD7B35}"/>
          </ac:grpSpMkLst>
        </pc:grpChg>
        <pc:grpChg chg="mod">
          <ac:chgData name="Hopefirmly Lyngdoh [Chillibreeze]" userId="01a7a686-b86c-48d4-b45c-9f5406d63a6c" providerId="ADAL" clId="{5432A12D-F6B6-46AD-88D8-71CFCD0AA41E}" dt="2020-07-11T11:54:58.376" v="640" actId="12789"/>
          <ac:grpSpMkLst>
            <pc:docMk/>
            <pc:sldMk cId="4172634424" sldId="1881"/>
            <ac:grpSpMk id="10" creationId="{D72882E8-F990-4325-A929-B9B00107FD4F}"/>
          </ac:grpSpMkLst>
        </pc:grpChg>
        <pc:grpChg chg="mod">
          <ac:chgData name="Hopefirmly Lyngdoh [Chillibreeze]" userId="01a7a686-b86c-48d4-b45c-9f5406d63a6c" providerId="ADAL" clId="{5432A12D-F6B6-46AD-88D8-71CFCD0AA41E}" dt="2020-07-11T11:55:04.103" v="641" actId="1076"/>
          <ac:grpSpMkLst>
            <pc:docMk/>
            <pc:sldMk cId="4172634424" sldId="1881"/>
            <ac:grpSpMk id="13" creationId="{FB8FE5D0-535A-4026-B571-CC1C5D8D14F4}"/>
          </ac:grpSpMkLst>
        </pc:grpChg>
        <pc:picChg chg="mod">
          <ac:chgData name="Hopefirmly Lyngdoh [Chillibreeze]" userId="01a7a686-b86c-48d4-b45c-9f5406d63a6c" providerId="ADAL" clId="{5432A12D-F6B6-46AD-88D8-71CFCD0AA41E}" dt="2020-07-11T11:54:58.376" v="640" actId="12789"/>
          <ac:picMkLst>
            <pc:docMk/>
            <pc:sldMk cId="4172634424" sldId="1881"/>
            <ac:picMk id="18" creationId="{29205552-27CD-4E92-8175-679219DB9E7B}"/>
          </ac:picMkLst>
        </pc:picChg>
        <pc:picChg chg="mod">
          <ac:chgData name="Hopefirmly Lyngdoh [Chillibreeze]" userId="01a7a686-b86c-48d4-b45c-9f5406d63a6c" providerId="ADAL" clId="{5432A12D-F6B6-46AD-88D8-71CFCD0AA41E}" dt="2020-07-11T11:55:04.103" v="641" actId="1076"/>
          <ac:picMkLst>
            <pc:docMk/>
            <pc:sldMk cId="4172634424" sldId="1881"/>
            <ac:picMk id="21" creationId="{84A8D21B-879C-49B7-B8A2-FE12B25FC570}"/>
          </ac:picMkLst>
        </pc:picChg>
        <pc:cxnChg chg="mod">
          <ac:chgData name="Hopefirmly Lyngdoh [Chillibreeze]" userId="01a7a686-b86c-48d4-b45c-9f5406d63a6c" providerId="ADAL" clId="{5432A12D-F6B6-46AD-88D8-71CFCD0AA41E}" dt="2020-07-11T11:55:09.529" v="642" actId="465"/>
          <ac:cxnSpMkLst>
            <pc:docMk/>
            <pc:sldMk cId="4172634424" sldId="1881"/>
            <ac:cxnSpMk id="22" creationId="{853AFF2F-36D8-4906-9AA2-048DDB595930}"/>
          </ac:cxnSpMkLst>
        </pc:cxnChg>
      </pc:sldChg>
      <pc:sldChg chg="addSp delSp modSp mod">
        <pc:chgData name="Hopefirmly Lyngdoh [Chillibreeze]" userId="01a7a686-b86c-48d4-b45c-9f5406d63a6c" providerId="ADAL" clId="{5432A12D-F6B6-46AD-88D8-71CFCD0AA41E}" dt="2020-07-11T11:57:04.883" v="678" actId="21"/>
        <pc:sldMkLst>
          <pc:docMk/>
          <pc:sldMk cId="419312131" sldId="1882"/>
        </pc:sldMkLst>
        <pc:spChg chg="mod">
          <ac:chgData name="Hopefirmly Lyngdoh [Chillibreeze]" userId="01a7a686-b86c-48d4-b45c-9f5406d63a6c" providerId="ADAL" clId="{5432A12D-F6B6-46AD-88D8-71CFCD0AA41E}" dt="2020-07-11T11:56:11.267" v="645" actId="179"/>
          <ac:spMkLst>
            <pc:docMk/>
            <pc:sldMk cId="419312131" sldId="1882"/>
            <ac:spMk id="5" creationId="{F0099EEA-93ED-405A-8CCA-AFF54915019D}"/>
          </ac:spMkLst>
        </pc:spChg>
        <pc:spChg chg="add del mod">
          <ac:chgData name="Hopefirmly Lyngdoh [Chillibreeze]" userId="01a7a686-b86c-48d4-b45c-9f5406d63a6c" providerId="ADAL" clId="{5432A12D-F6B6-46AD-88D8-71CFCD0AA41E}" dt="2020-07-11T11:57:04.883" v="678" actId="21"/>
          <ac:spMkLst>
            <pc:docMk/>
            <pc:sldMk cId="419312131" sldId="1882"/>
            <ac:spMk id="6" creationId="{A985AC18-7D2D-4368-B15F-B8BBCEF89A21}"/>
          </ac:spMkLst>
        </pc:spChg>
        <pc:spChg chg="mod">
          <ac:chgData name="Hopefirmly Lyngdoh [Chillibreeze]" userId="01a7a686-b86c-48d4-b45c-9f5406d63a6c" providerId="ADAL" clId="{5432A12D-F6B6-46AD-88D8-71CFCD0AA41E}" dt="2020-07-11T11:57:03.582" v="677"/>
          <ac:spMkLst>
            <pc:docMk/>
            <pc:sldMk cId="419312131" sldId="1882"/>
            <ac:spMk id="10" creationId="{054B0886-CCCD-423D-85CC-90E48267FD06}"/>
          </ac:spMkLst>
        </pc:spChg>
      </pc:sldChg>
      <pc:sldChg chg="addSp delSp modSp mod">
        <pc:chgData name="Hopefirmly Lyngdoh [Chillibreeze]" userId="01a7a686-b86c-48d4-b45c-9f5406d63a6c" providerId="ADAL" clId="{5432A12D-F6B6-46AD-88D8-71CFCD0AA41E}" dt="2020-07-11T11:56:54.974" v="657" actId="571"/>
        <pc:sldMkLst>
          <pc:docMk/>
          <pc:sldMk cId="1356789360" sldId="1883"/>
        </pc:sldMkLst>
        <pc:spChg chg="del">
          <ac:chgData name="Hopefirmly Lyngdoh [Chillibreeze]" userId="01a7a686-b86c-48d4-b45c-9f5406d63a6c" providerId="ADAL" clId="{5432A12D-F6B6-46AD-88D8-71CFCD0AA41E}" dt="2020-07-11T11:56:22.364" v="646" actId="478"/>
          <ac:spMkLst>
            <pc:docMk/>
            <pc:sldMk cId="1356789360" sldId="1883"/>
            <ac:spMk id="4" creationId="{33F0DB53-BAF3-421E-A642-830ABA200855}"/>
          </ac:spMkLst>
        </pc:spChg>
        <pc:spChg chg="add mod">
          <ac:chgData name="Hopefirmly Lyngdoh [Chillibreeze]" userId="01a7a686-b86c-48d4-b45c-9f5406d63a6c" providerId="ADAL" clId="{5432A12D-F6B6-46AD-88D8-71CFCD0AA41E}" dt="2020-07-11T11:56:23.312" v="647"/>
          <ac:spMkLst>
            <pc:docMk/>
            <pc:sldMk cId="1356789360" sldId="1883"/>
            <ac:spMk id="5" creationId="{9503C172-E18B-41BE-9235-FDD43F49E1C1}"/>
          </ac:spMkLst>
        </pc:spChg>
        <pc:spChg chg="add mod">
          <ac:chgData name="Hopefirmly Lyngdoh [Chillibreeze]" userId="01a7a686-b86c-48d4-b45c-9f5406d63a6c" providerId="ADAL" clId="{5432A12D-F6B6-46AD-88D8-71CFCD0AA41E}" dt="2020-07-11T11:56:54.974" v="657" actId="571"/>
          <ac:spMkLst>
            <pc:docMk/>
            <pc:sldMk cId="1356789360" sldId="1883"/>
            <ac:spMk id="6" creationId="{E52CBD28-F871-4518-B4ED-B480ABA5605D}"/>
          </ac:spMkLst>
        </pc:spChg>
        <pc:spChg chg="mod">
          <ac:chgData name="Hopefirmly Lyngdoh [Chillibreeze]" userId="01a7a686-b86c-48d4-b45c-9f5406d63a6c" providerId="ADAL" clId="{5432A12D-F6B6-46AD-88D8-71CFCD0AA41E}" dt="2020-07-11T11:56:38.469" v="655" actId="299"/>
          <ac:spMkLst>
            <pc:docMk/>
            <pc:sldMk cId="1356789360" sldId="1883"/>
            <ac:spMk id="8" creationId="{E3D81670-FE94-47B0-8AA5-002D57A9C346}"/>
          </ac:spMkLst>
        </pc:spChg>
      </pc:sldChg>
      <pc:sldChg chg="modSp mod">
        <pc:chgData name="Hopefirmly Lyngdoh [Chillibreeze]" userId="01a7a686-b86c-48d4-b45c-9f5406d63a6c" providerId="ADAL" clId="{5432A12D-F6B6-46AD-88D8-71CFCD0AA41E}" dt="2020-07-11T11:59:33.153" v="712" actId="299"/>
        <pc:sldMkLst>
          <pc:docMk/>
          <pc:sldMk cId="1069792270" sldId="1884"/>
        </pc:sldMkLst>
        <pc:spChg chg="mod">
          <ac:chgData name="Hopefirmly Lyngdoh [Chillibreeze]" userId="01a7a686-b86c-48d4-b45c-9f5406d63a6c" providerId="ADAL" clId="{5432A12D-F6B6-46AD-88D8-71CFCD0AA41E}" dt="2020-07-11T11:59:33.153" v="712" actId="299"/>
          <ac:spMkLst>
            <pc:docMk/>
            <pc:sldMk cId="1069792270" sldId="1884"/>
            <ac:spMk id="17" creationId="{48845812-B2EE-465E-A927-97C0CCCE2F23}"/>
          </ac:spMkLst>
        </pc:spChg>
        <pc:spChg chg="mod">
          <ac:chgData name="Hopefirmly Lyngdoh [Chillibreeze]" userId="01a7a686-b86c-48d4-b45c-9f5406d63a6c" providerId="ADAL" clId="{5432A12D-F6B6-46AD-88D8-71CFCD0AA41E}" dt="2020-07-11T11:59:33.148" v="708" actId="299"/>
          <ac:spMkLst>
            <pc:docMk/>
            <pc:sldMk cId="1069792270" sldId="1884"/>
            <ac:spMk id="18" creationId="{6E726B4B-8BDE-4E8B-8B2B-CBC285A90572}"/>
          </ac:spMkLst>
        </pc:spChg>
      </pc:sldChg>
    </pc:docChg>
  </pc:docChgLst>
  <pc:docChgLst>
    <pc:chgData name="Wanlambok Nongbet [Chillibreeze]" userId="6bf028ea-505a-4797-9fbe-498829f78d74" providerId="ADAL" clId="{8D87E894-D9A3-4134-BBA0-E7BF0CE756E0}"/>
    <pc:docChg chg="custSel modSld">
      <pc:chgData name="Wanlambok Nongbet [Chillibreeze]" userId="6bf028ea-505a-4797-9fbe-498829f78d74" providerId="ADAL" clId="{8D87E894-D9A3-4134-BBA0-E7BF0CE756E0}" dt="2020-07-14T17:33:19.794" v="12" actId="478"/>
      <pc:docMkLst>
        <pc:docMk/>
      </pc:docMkLst>
      <pc:sldChg chg="modSp mod">
        <pc:chgData name="Wanlambok Nongbet [Chillibreeze]" userId="6bf028ea-505a-4797-9fbe-498829f78d74" providerId="ADAL" clId="{8D87E894-D9A3-4134-BBA0-E7BF0CE756E0}" dt="2020-07-14T17:32:32.231" v="4" actId="20577"/>
        <pc:sldMkLst>
          <pc:docMk/>
          <pc:sldMk cId="3501102590" sldId="1465"/>
        </pc:sldMkLst>
        <pc:spChg chg="mod">
          <ac:chgData name="Wanlambok Nongbet [Chillibreeze]" userId="6bf028ea-505a-4797-9fbe-498829f78d74" providerId="ADAL" clId="{8D87E894-D9A3-4134-BBA0-E7BF0CE756E0}" dt="2020-07-14T17:32:32.231" v="4" actId="20577"/>
          <ac:spMkLst>
            <pc:docMk/>
            <pc:sldMk cId="3501102590" sldId="1465"/>
            <ac:spMk id="13" creationId="{DAB6B748-2746-4781-9A8E-BD06CDE0BDF8}"/>
          </ac:spMkLst>
        </pc:spChg>
      </pc:sldChg>
      <pc:sldChg chg="addSp delSp modSp mod">
        <pc:chgData name="Wanlambok Nongbet [Chillibreeze]" userId="6bf028ea-505a-4797-9fbe-498829f78d74" providerId="ADAL" clId="{8D87E894-D9A3-4134-BBA0-E7BF0CE756E0}" dt="2020-07-14T17:33:19.794" v="12" actId="478"/>
        <pc:sldMkLst>
          <pc:docMk/>
          <pc:sldMk cId="3225459139" sldId="1887"/>
        </pc:sldMkLst>
        <pc:spChg chg="add del mod">
          <ac:chgData name="Wanlambok Nongbet [Chillibreeze]" userId="6bf028ea-505a-4797-9fbe-498829f78d74" providerId="ADAL" clId="{8D87E894-D9A3-4134-BBA0-E7BF0CE756E0}" dt="2020-07-14T17:33:19.794" v="12" actId="478"/>
          <ac:spMkLst>
            <pc:docMk/>
            <pc:sldMk cId="3225459139" sldId="1887"/>
            <ac:spMk id="3" creationId="{610EC1BD-3750-4310-81AC-00821768AAAE}"/>
          </ac:spMkLst>
        </pc:spChg>
        <pc:spChg chg="add mod">
          <ac:chgData name="Wanlambok Nongbet [Chillibreeze]" userId="6bf028ea-505a-4797-9fbe-498829f78d74" providerId="ADAL" clId="{8D87E894-D9A3-4134-BBA0-E7BF0CE756E0}" dt="2020-07-14T17:33:14.550" v="7" actId="571"/>
          <ac:spMkLst>
            <pc:docMk/>
            <pc:sldMk cId="3225459139" sldId="1887"/>
            <ac:spMk id="19" creationId="{0AA8EF89-2E34-4F15-84C3-F8A091CD3E7A}"/>
          </ac:spMkLst>
        </pc:spChg>
        <pc:picChg chg="add mod">
          <ac:chgData name="Wanlambok Nongbet [Chillibreeze]" userId="6bf028ea-505a-4797-9fbe-498829f78d74" providerId="ADAL" clId="{8D87E894-D9A3-4134-BBA0-E7BF0CE756E0}" dt="2020-07-14T17:33:14.550" v="7" actId="571"/>
          <ac:picMkLst>
            <pc:docMk/>
            <pc:sldMk cId="3225459139" sldId="1887"/>
            <ac:picMk id="18" creationId="{EAA49488-6877-4E36-94C9-5CD7FC08C836}"/>
          </ac:picMkLst>
        </pc:picChg>
      </pc:sldChg>
      <pc:sldChg chg="modSp">
        <pc:chgData name="Wanlambok Nongbet [Chillibreeze]" userId="6bf028ea-505a-4797-9fbe-498829f78d74" providerId="ADAL" clId="{8D87E894-D9A3-4134-BBA0-E7BF0CE756E0}" dt="2020-07-14T17:32:16.493" v="3"/>
        <pc:sldMkLst>
          <pc:docMk/>
          <pc:sldMk cId="197664298" sldId="1888"/>
        </pc:sldMkLst>
        <pc:spChg chg="mod">
          <ac:chgData name="Wanlambok Nongbet [Chillibreeze]" userId="6bf028ea-505a-4797-9fbe-498829f78d74" providerId="ADAL" clId="{8D87E894-D9A3-4134-BBA0-E7BF0CE756E0}" dt="2020-07-14T17:32:13.582" v="1"/>
          <ac:spMkLst>
            <pc:docMk/>
            <pc:sldMk cId="197664298" sldId="1888"/>
            <ac:spMk id="22" creationId="{E8D9FB0F-3338-4E9D-A759-88225897DFEA}"/>
          </ac:spMkLst>
        </pc:spChg>
        <pc:spChg chg="mod">
          <ac:chgData name="Wanlambok Nongbet [Chillibreeze]" userId="6bf028ea-505a-4797-9fbe-498829f78d74" providerId="ADAL" clId="{8D87E894-D9A3-4134-BBA0-E7BF0CE756E0}" dt="2020-07-14T17:32:16.493" v="3"/>
          <ac:spMkLst>
            <pc:docMk/>
            <pc:sldMk cId="197664298" sldId="1888"/>
            <ac:spMk id="45" creationId="{DC36F8CA-ECDA-4B38-97E7-6D12907AA8D9}"/>
          </ac:spMkLst>
        </pc:spChg>
      </pc:sldChg>
    </pc:docChg>
  </pc:docChgLst>
  <pc:docChgLst>
    <pc:chgData name="Pynbhalang Lyngdoh [Chillibreeze]" userId="6e6ab227-4ab6-4418-b5d2-56197c8246b7" providerId="ADAL" clId="{2CECCD4B-9C03-4546-9B7C-4C26F434A4EA}"/>
    <pc:docChg chg="undo custSel modSld">
      <pc:chgData name="Pynbhalang Lyngdoh [Chillibreeze]" userId="6e6ab227-4ab6-4418-b5d2-56197c8246b7" providerId="ADAL" clId="{2CECCD4B-9C03-4546-9B7C-4C26F434A4EA}" dt="2020-07-13T11:35:54.675" v="1869" actId="962"/>
      <pc:docMkLst>
        <pc:docMk/>
      </pc:docMkLst>
      <pc:sldChg chg="addSp delSp modSp mod">
        <pc:chgData name="Pynbhalang Lyngdoh [Chillibreeze]" userId="6e6ab227-4ab6-4418-b5d2-56197c8246b7" providerId="ADAL" clId="{2CECCD4B-9C03-4546-9B7C-4C26F434A4EA}" dt="2020-07-13T11:11:31.689" v="1518"/>
        <pc:sldMkLst>
          <pc:docMk/>
          <pc:sldMk cId="3867718353" sldId="380"/>
        </pc:sldMkLst>
        <pc:spChg chg="del">
          <ac:chgData name="Pynbhalang Lyngdoh [Chillibreeze]" userId="6e6ab227-4ab6-4418-b5d2-56197c8246b7" providerId="ADAL" clId="{2CECCD4B-9C03-4546-9B7C-4C26F434A4EA}" dt="2020-07-13T11:07:39.896" v="1441" actId="21"/>
          <ac:spMkLst>
            <pc:docMk/>
            <pc:sldMk cId="3867718353" sldId="380"/>
            <ac:spMk id="4" creationId="{1E748C59-4CB1-4082-962C-ECA8F5545290}"/>
          </ac:spMkLst>
        </pc:spChg>
        <pc:spChg chg="mod ord">
          <ac:chgData name="Pynbhalang Lyngdoh [Chillibreeze]" userId="6e6ab227-4ab6-4418-b5d2-56197c8246b7" providerId="ADAL" clId="{2CECCD4B-9C03-4546-9B7C-4C26F434A4EA}" dt="2020-07-13T11:09:41.214" v="1496" actId="20577"/>
          <ac:spMkLst>
            <pc:docMk/>
            <pc:sldMk cId="3867718353" sldId="380"/>
            <ac:spMk id="6" creationId="{762C1954-D56F-4BC7-9F89-2917679A3D7C}"/>
          </ac:spMkLst>
        </pc:spChg>
        <pc:spChg chg="mod">
          <ac:chgData name="Pynbhalang Lyngdoh [Chillibreeze]" userId="6e6ab227-4ab6-4418-b5d2-56197c8246b7" providerId="ADAL" clId="{2CECCD4B-9C03-4546-9B7C-4C26F434A4EA}" dt="2020-07-13T07:29:04.761" v="82"/>
          <ac:spMkLst>
            <pc:docMk/>
            <pc:sldMk cId="3867718353" sldId="380"/>
            <ac:spMk id="59" creationId="{9B7D1A4E-582C-4EDE-8B01-6D4B0B45992E}"/>
          </ac:spMkLst>
        </pc:spChg>
        <pc:spChg chg="mod">
          <ac:chgData name="Pynbhalang Lyngdoh [Chillibreeze]" userId="6e6ab227-4ab6-4418-b5d2-56197c8246b7" providerId="ADAL" clId="{2CECCD4B-9C03-4546-9B7C-4C26F434A4EA}" dt="2020-07-13T07:29:04.761" v="82"/>
          <ac:spMkLst>
            <pc:docMk/>
            <pc:sldMk cId="3867718353" sldId="380"/>
            <ac:spMk id="60" creationId="{5A43290D-4A1F-4694-8449-CF7A205653EB}"/>
          </ac:spMkLst>
        </pc:spChg>
        <pc:spChg chg="del">
          <ac:chgData name="Pynbhalang Lyngdoh [Chillibreeze]" userId="6e6ab227-4ab6-4418-b5d2-56197c8246b7" providerId="ADAL" clId="{2CECCD4B-9C03-4546-9B7C-4C26F434A4EA}" dt="2020-07-13T11:08:20.813" v="1454" actId="21"/>
          <ac:spMkLst>
            <pc:docMk/>
            <pc:sldMk cId="3867718353" sldId="380"/>
            <ac:spMk id="65" creationId="{A7899F06-FDC4-427B-BDD7-4CCBBBB21DAE}"/>
          </ac:spMkLst>
        </pc:spChg>
        <pc:spChg chg="del mod">
          <ac:chgData name="Pynbhalang Lyngdoh [Chillibreeze]" userId="6e6ab227-4ab6-4418-b5d2-56197c8246b7" providerId="ADAL" clId="{2CECCD4B-9C03-4546-9B7C-4C26F434A4EA}" dt="2020-07-13T11:08:24.416" v="1458" actId="21"/>
          <ac:spMkLst>
            <pc:docMk/>
            <pc:sldMk cId="3867718353" sldId="380"/>
            <ac:spMk id="67" creationId="{F397C550-3A7E-4471-A7CA-A326789BAC03}"/>
          </ac:spMkLst>
        </pc:spChg>
        <pc:spChg chg="del">
          <ac:chgData name="Pynbhalang Lyngdoh [Chillibreeze]" userId="6e6ab227-4ab6-4418-b5d2-56197c8246b7" providerId="ADAL" clId="{2CECCD4B-9C03-4546-9B7C-4C26F434A4EA}" dt="2020-07-13T11:08:34.016" v="1462" actId="21"/>
          <ac:spMkLst>
            <pc:docMk/>
            <pc:sldMk cId="3867718353" sldId="380"/>
            <ac:spMk id="69" creationId="{3B91F2BB-DC3A-4A0C-BBF5-397004CFEFA3}"/>
          </ac:spMkLst>
        </pc:spChg>
        <pc:spChg chg="add del mod">
          <ac:chgData name="Pynbhalang Lyngdoh [Chillibreeze]" userId="6e6ab227-4ab6-4418-b5d2-56197c8246b7" providerId="ADAL" clId="{2CECCD4B-9C03-4546-9B7C-4C26F434A4EA}" dt="2020-07-13T11:08:15.833" v="1450" actId="21"/>
          <ac:spMkLst>
            <pc:docMk/>
            <pc:sldMk cId="3867718353" sldId="380"/>
            <ac:spMk id="70" creationId="{3433CE48-85BA-4EC5-AE9F-C41B98B28C24}"/>
          </ac:spMkLst>
        </pc:spChg>
        <pc:spChg chg="del">
          <ac:chgData name="Pynbhalang Lyngdoh [Chillibreeze]" userId="6e6ab227-4ab6-4418-b5d2-56197c8246b7" providerId="ADAL" clId="{2CECCD4B-9C03-4546-9B7C-4C26F434A4EA}" dt="2020-07-13T11:08:38.239" v="1466" actId="21"/>
          <ac:spMkLst>
            <pc:docMk/>
            <pc:sldMk cId="3867718353" sldId="380"/>
            <ac:spMk id="71" creationId="{C4A45D87-D274-4401-9CF8-9797442E48F0}"/>
          </ac:spMkLst>
        </pc:spChg>
        <pc:spChg chg="del">
          <ac:chgData name="Pynbhalang Lyngdoh [Chillibreeze]" userId="6e6ab227-4ab6-4418-b5d2-56197c8246b7" providerId="ADAL" clId="{2CECCD4B-9C03-4546-9B7C-4C26F434A4EA}" dt="2020-07-13T11:08:42.577" v="1470" actId="21"/>
          <ac:spMkLst>
            <pc:docMk/>
            <pc:sldMk cId="3867718353" sldId="380"/>
            <ac:spMk id="73" creationId="{8A1175CC-C8EB-451A-99FA-9F2E3CB90813}"/>
          </ac:spMkLst>
        </pc:spChg>
        <pc:spChg chg="add mod">
          <ac:chgData name="Pynbhalang Lyngdoh [Chillibreeze]" userId="6e6ab227-4ab6-4418-b5d2-56197c8246b7" providerId="ADAL" clId="{2CECCD4B-9C03-4546-9B7C-4C26F434A4EA}" dt="2020-07-13T11:08:16.663" v="1451"/>
          <ac:spMkLst>
            <pc:docMk/>
            <pc:sldMk cId="3867718353" sldId="380"/>
            <ac:spMk id="74" creationId="{810A3294-67A6-43C3-991E-5D60A2D2628A}"/>
          </ac:spMkLst>
        </pc:spChg>
        <pc:spChg chg="del">
          <ac:chgData name="Pynbhalang Lyngdoh [Chillibreeze]" userId="6e6ab227-4ab6-4418-b5d2-56197c8246b7" providerId="ADAL" clId="{2CECCD4B-9C03-4546-9B7C-4C26F434A4EA}" dt="2020-07-13T11:08:47.328" v="1474" actId="21"/>
          <ac:spMkLst>
            <pc:docMk/>
            <pc:sldMk cId="3867718353" sldId="380"/>
            <ac:spMk id="91" creationId="{BB69E4E4-DBDA-48A8-AA4F-6A19484381AF}"/>
          </ac:spMkLst>
        </pc:spChg>
        <pc:spChg chg="del">
          <ac:chgData name="Pynbhalang Lyngdoh [Chillibreeze]" userId="6e6ab227-4ab6-4418-b5d2-56197c8246b7" providerId="ADAL" clId="{2CECCD4B-9C03-4546-9B7C-4C26F434A4EA}" dt="2020-07-13T11:08:51.393" v="1478" actId="21"/>
          <ac:spMkLst>
            <pc:docMk/>
            <pc:sldMk cId="3867718353" sldId="380"/>
            <ac:spMk id="92" creationId="{8349EA78-BD6E-427D-B80A-CBF498C7B4BD}"/>
          </ac:spMkLst>
        </pc:spChg>
        <pc:spChg chg="del">
          <ac:chgData name="Pynbhalang Lyngdoh [Chillibreeze]" userId="6e6ab227-4ab6-4418-b5d2-56197c8246b7" providerId="ADAL" clId="{2CECCD4B-9C03-4546-9B7C-4C26F434A4EA}" dt="2020-07-13T11:08:54.552" v="1482" actId="21"/>
          <ac:spMkLst>
            <pc:docMk/>
            <pc:sldMk cId="3867718353" sldId="380"/>
            <ac:spMk id="93" creationId="{6E4755B1-DCA0-4FBD-A1A3-07624201D983}"/>
          </ac:spMkLst>
        </pc:spChg>
        <pc:spChg chg="del">
          <ac:chgData name="Pynbhalang Lyngdoh [Chillibreeze]" userId="6e6ab227-4ab6-4418-b5d2-56197c8246b7" providerId="ADAL" clId="{2CECCD4B-9C03-4546-9B7C-4C26F434A4EA}" dt="2020-07-13T11:08:58.968" v="1486" actId="21"/>
          <ac:spMkLst>
            <pc:docMk/>
            <pc:sldMk cId="3867718353" sldId="380"/>
            <ac:spMk id="94" creationId="{F36F7247-9972-4675-AFAE-DD4D4BFB5F87}"/>
          </ac:spMkLst>
        </pc:spChg>
        <pc:spChg chg="del">
          <ac:chgData name="Pynbhalang Lyngdoh [Chillibreeze]" userId="6e6ab227-4ab6-4418-b5d2-56197c8246b7" providerId="ADAL" clId="{2CECCD4B-9C03-4546-9B7C-4C26F434A4EA}" dt="2020-07-13T11:09:02.835" v="1490" actId="21"/>
          <ac:spMkLst>
            <pc:docMk/>
            <pc:sldMk cId="3867718353" sldId="380"/>
            <ac:spMk id="95" creationId="{C86641E2-37C3-4D31-B0DD-5C0C18AE06FA}"/>
          </ac:spMkLst>
        </pc:spChg>
        <pc:spChg chg="add mod">
          <ac:chgData name="Pynbhalang Lyngdoh [Chillibreeze]" userId="6e6ab227-4ab6-4418-b5d2-56197c8246b7" providerId="ADAL" clId="{2CECCD4B-9C03-4546-9B7C-4C26F434A4EA}" dt="2020-07-13T11:08:21.298" v="1455"/>
          <ac:spMkLst>
            <pc:docMk/>
            <pc:sldMk cId="3867718353" sldId="380"/>
            <ac:spMk id="96" creationId="{ED02B158-2C3C-4CC6-A1DF-0F2BFDAFF092}"/>
          </ac:spMkLst>
        </pc:spChg>
        <pc:spChg chg="add mod">
          <ac:chgData name="Pynbhalang Lyngdoh [Chillibreeze]" userId="6e6ab227-4ab6-4418-b5d2-56197c8246b7" providerId="ADAL" clId="{2CECCD4B-9C03-4546-9B7C-4C26F434A4EA}" dt="2020-07-13T11:08:24.796" v="1459"/>
          <ac:spMkLst>
            <pc:docMk/>
            <pc:sldMk cId="3867718353" sldId="380"/>
            <ac:spMk id="98" creationId="{71C23103-F379-4185-B86F-9CC2672E3A6E}"/>
          </ac:spMkLst>
        </pc:spChg>
        <pc:spChg chg="add mod">
          <ac:chgData name="Pynbhalang Lyngdoh [Chillibreeze]" userId="6e6ab227-4ab6-4418-b5d2-56197c8246b7" providerId="ADAL" clId="{2CECCD4B-9C03-4546-9B7C-4C26F434A4EA}" dt="2020-07-13T11:09:16.595" v="1493" actId="1076"/>
          <ac:spMkLst>
            <pc:docMk/>
            <pc:sldMk cId="3867718353" sldId="380"/>
            <ac:spMk id="100" creationId="{D105CBF6-8A53-4F6E-A6B8-F49AE10BD787}"/>
          </ac:spMkLst>
        </pc:spChg>
        <pc:spChg chg="add mod">
          <ac:chgData name="Pynbhalang Lyngdoh [Chillibreeze]" userId="6e6ab227-4ab6-4418-b5d2-56197c8246b7" providerId="ADAL" clId="{2CECCD4B-9C03-4546-9B7C-4C26F434A4EA}" dt="2020-07-13T11:08:38.632" v="1467"/>
          <ac:spMkLst>
            <pc:docMk/>
            <pc:sldMk cId="3867718353" sldId="380"/>
            <ac:spMk id="102" creationId="{E313026A-4EBC-405F-989C-3514465CD953}"/>
          </ac:spMkLst>
        </pc:spChg>
        <pc:spChg chg="add mod">
          <ac:chgData name="Pynbhalang Lyngdoh [Chillibreeze]" userId="6e6ab227-4ab6-4418-b5d2-56197c8246b7" providerId="ADAL" clId="{2CECCD4B-9C03-4546-9B7C-4C26F434A4EA}" dt="2020-07-13T11:08:42.977" v="1471"/>
          <ac:spMkLst>
            <pc:docMk/>
            <pc:sldMk cId="3867718353" sldId="380"/>
            <ac:spMk id="104" creationId="{CBD09A30-4A57-43A5-A70D-E200BAE718EE}"/>
          </ac:spMkLst>
        </pc:spChg>
        <pc:spChg chg="add mod">
          <ac:chgData name="Pynbhalang Lyngdoh [Chillibreeze]" userId="6e6ab227-4ab6-4418-b5d2-56197c8246b7" providerId="ADAL" clId="{2CECCD4B-9C03-4546-9B7C-4C26F434A4EA}" dt="2020-07-13T11:08:47.781" v="1475"/>
          <ac:spMkLst>
            <pc:docMk/>
            <pc:sldMk cId="3867718353" sldId="380"/>
            <ac:spMk id="106" creationId="{DD8AA417-29D7-4400-A3CA-D443F82C2A04}"/>
          </ac:spMkLst>
        </pc:spChg>
        <pc:spChg chg="add mod">
          <ac:chgData name="Pynbhalang Lyngdoh [Chillibreeze]" userId="6e6ab227-4ab6-4418-b5d2-56197c8246b7" providerId="ADAL" clId="{2CECCD4B-9C03-4546-9B7C-4C26F434A4EA}" dt="2020-07-13T11:08:51.732" v="1479"/>
          <ac:spMkLst>
            <pc:docMk/>
            <pc:sldMk cId="3867718353" sldId="380"/>
            <ac:spMk id="108" creationId="{DFF45547-10E4-49FA-8CEC-5315EFD69740}"/>
          </ac:spMkLst>
        </pc:spChg>
        <pc:spChg chg="add mod">
          <ac:chgData name="Pynbhalang Lyngdoh [Chillibreeze]" userId="6e6ab227-4ab6-4418-b5d2-56197c8246b7" providerId="ADAL" clId="{2CECCD4B-9C03-4546-9B7C-4C26F434A4EA}" dt="2020-07-13T11:08:54.897" v="1483"/>
          <ac:spMkLst>
            <pc:docMk/>
            <pc:sldMk cId="3867718353" sldId="380"/>
            <ac:spMk id="110" creationId="{CBDD6D9F-2B06-463C-976F-F4C9FEE48FF8}"/>
          </ac:spMkLst>
        </pc:spChg>
        <pc:spChg chg="add del mod">
          <ac:chgData name="Pynbhalang Lyngdoh [Chillibreeze]" userId="6e6ab227-4ab6-4418-b5d2-56197c8246b7" providerId="ADAL" clId="{2CECCD4B-9C03-4546-9B7C-4C26F434A4EA}" dt="2020-07-13T11:11:27.484" v="1513" actId="21"/>
          <ac:spMkLst>
            <pc:docMk/>
            <pc:sldMk cId="3867718353" sldId="380"/>
            <ac:spMk id="112" creationId="{BD98304F-3B0C-44CD-88B1-DCBC48BC2270}"/>
          </ac:spMkLst>
        </pc:spChg>
        <pc:spChg chg="add del mod">
          <ac:chgData name="Pynbhalang Lyngdoh [Chillibreeze]" userId="6e6ab227-4ab6-4418-b5d2-56197c8246b7" providerId="ADAL" clId="{2CECCD4B-9C03-4546-9B7C-4C26F434A4EA}" dt="2020-07-13T11:11:31.362" v="1517" actId="21"/>
          <ac:spMkLst>
            <pc:docMk/>
            <pc:sldMk cId="3867718353" sldId="380"/>
            <ac:spMk id="114" creationId="{E249C79F-AE42-478C-BB7B-D32EFC22EDB4}"/>
          </ac:spMkLst>
        </pc:spChg>
        <pc:spChg chg="add mod">
          <ac:chgData name="Pynbhalang Lyngdoh [Chillibreeze]" userId="6e6ab227-4ab6-4418-b5d2-56197c8246b7" providerId="ADAL" clId="{2CECCD4B-9C03-4546-9B7C-4C26F434A4EA}" dt="2020-07-13T11:11:27.837" v="1514"/>
          <ac:spMkLst>
            <pc:docMk/>
            <pc:sldMk cId="3867718353" sldId="380"/>
            <ac:spMk id="119" creationId="{BF4B5E57-93B4-4CB9-B01B-D902E95295EA}"/>
          </ac:spMkLst>
        </pc:spChg>
        <pc:spChg chg="add mod">
          <ac:chgData name="Pynbhalang Lyngdoh [Chillibreeze]" userId="6e6ab227-4ab6-4418-b5d2-56197c8246b7" providerId="ADAL" clId="{2CECCD4B-9C03-4546-9B7C-4C26F434A4EA}" dt="2020-07-13T11:11:31.689" v="1518"/>
          <ac:spMkLst>
            <pc:docMk/>
            <pc:sldMk cId="3867718353" sldId="380"/>
            <ac:spMk id="121" creationId="{89DDE72F-5769-4A81-820F-ECC5A31A5B4A}"/>
          </ac:spMkLst>
        </pc:spChg>
        <pc:grpChg chg="add del mod">
          <ac:chgData name="Pynbhalang Lyngdoh [Chillibreeze]" userId="6e6ab227-4ab6-4418-b5d2-56197c8246b7" providerId="ADAL" clId="{2CECCD4B-9C03-4546-9B7C-4C26F434A4EA}" dt="2020-07-13T07:29:37.037" v="92" actId="21"/>
          <ac:grpSpMkLst>
            <pc:docMk/>
            <pc:sldMk cId="3867718353" sldId="380"/>
            <ac:grpSpMk id="3" creationId="{A2109CA3-D944-4472-8EA7-295C4E286C10}"/>
          </ac:grpSpMkLst>
        </pc:grpChg>
        <pc:grpChg chg="del mod">
          <ac:chgData name="Pynbhalang Lyngdoh [Chillibreeze]" userId="6e6ab227-4ab6-4418-b5d2-56197c8246b7" providerId="ADAL" clId="{2CECCD4B-9C03-4546-9B7C-4C26F434A4EA}" dt="2020-07-13T07:31:30.811" v="118" actId="478"/>
          <ac:grpSpMkLst>
            <pc:docMk/>
            <pc:sldMk cId="3867718353" sldId="380"/>
            <ac:grpSpMk id="5" creationId="{13D2C0FA-922F-41F5-8027-18DE7EEADCA4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08:04.992" v="1449" actId="478"/>
          <ac:grpSpMkLst>
            <pc:docMk/>
            <pc:sldMk cId="3867718353" sldId="380"/>
            <ac:grpSpMk id="13" creationId="{90A0DE5C-6BF2-4B89-8EDD-A22B37FCF314}"/>
          </ac:grpSpMkLst>
        </pc:grpChg>
        <pc:grpChg chg="mod">
          <ac:chgData name="Pynbhalang Lyngdoh [Chillibreeze]" userId="6e6ab227-4ab6-4418-b5d2-56197c8246b7" providerId="ADAL" clId="{2CECCD4B-9C03-4546-9B7C-4C26F434A4EA}" dt="2020-07-13T07:29:31.606" v="91" actId="164"/>
          <ac:grpSpMkLst>
            <pc:docMk/>
            <pc:sldMk cId="3867718353" sldId="380"/>
            <ac:grpSpMk id="19" creationId="{25BB9DB1-42D0-4067-A97F-03238BC88673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10:50.629" v="1505" actId="21"/>
          <ac:grpSpMkLst>
            <pc:docMk/>
            <pc:sldMk cId="3867718353" sldId="380"/>
            <ac:grpSpMk id="24" creationId="{9C32180C-0ACA-49D0-9959-D7FB84BA8348}"/>
          </ac:grpSpMkLst>
        </pc:grpChg>
        <pc:grpChg chg="del mod">
          <ac:chgData name="Pynbhalang Lyngdoh [Chillibreeze]" userId="6e6ab227-4ab6-4418-b5d2-56197c8246b7" providerId="ADAL" clId="{2CECCD4B-9C03-4546-9B7C-4C26F434A4EA}" dt="2020-07-13T07:30:57.297" v="111" actId="478"/>
          <ac:grpSpMkLst>
            <pc:docMk/>
            <pc:sldMk cId="3867718353" sldId="380"/>
            <ac:grpSpMk id="25" creationId="{8D1207A2-8508-4E09-99AA-A060B15B8AF1}"/>
          </ac:grpSpMkLst>
        </pc:grpChg>
        <pc:grpChg chg="del mod">
          <ac:chgData name="Pynbhalang Lyngdoh [Chillibreeze]" userId="6e6ab227-4ab6-4418-b5d2-56197c8246b7" providerId="ADAL" clId="{2CECCD4B-9C03-4546-9B7C-4C26F434A4EA}" dt="2020-07-13T07:32:05.154" v="125" actId="478"/>
          <ac:grpSpMkLst>
            <pc:docMk/>
            <pc:sldMk cId="3867718353" sldId="380"/>
            <ac:grpSpMk id="52" creationId="{AFAFBD2A-65BB-426B-82A3-81E9F32B29E9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7:29:23.986" v="89" actId="478"/>
          <ac:grpSpMkLst>
            <pc:docMk/>
            <pc:sldMk cId="3867718353" sldId="380"/>
            <ac:grpSpMk id="57" creationId="{7B60F2E2-0E0F-4278-996C-6A243E6BCF76}"/>
          </ac:grpSpMkLst>
        </pc:grpChg>
        <pc:grpChg chg="del mod">
          <ac:chgData name="Pynbhalang Lyngdoh [Chillibreeze]" userId="6e6ab227-4ab6-4418-b5d2-56197c8246b7" providerId="ADAL" clId="{2CECCD4B-9C03-4546-9B7C-4C26F434A4EA}" dt="2020-07-13T07:37:06.877" v="156" actId="478"/>
          <ac:grpSpMkLst>
            <pc:docMk/>
            <pc:sldMk cId="3867718353" sldId="380"/>
            <ac:grpSpMk id="76" creationId="{F6B9E42F-4CE8-4C6D-AF3E-16D1EDF9596D}"/>
          </ac:grpSpMkLst>
        </pc:grpChg>
        <pc:grpChg chg="del mod">
          <ac:chgData name="Pynbhalang Lyngdoh [Chillibreeze]" userId="6e6ab227-4ab6-4418-b5d2-56197c8246b7" providerId="ADAL" clId="{2CECCD4B-9C03-4546-9B7C-4C26F434A4EA}" dt="2020-07-13T07:32:39.565" v="132" actId="478"/>
          <ac:grpSpMkLst>
            <pc:docMk/>
            <pc:sldMk cId="3867718353" sldId="380"/>
            <ac:grpSpMk id="79" creationId="{EC00D2FB-BBC0-4C31-BBD5-A30928A23C99}"/>
          </ac:grpSpMkLst>
        </pc:grpChg>
        <pc:grpChg chg="del mod">
          <ac:chgData name="Pynbhalang Lyngdoh [Chillibreeze]" userId="6e6ab227-4ab6-4418-b5d2-56197c8246b7" providerId="ADAL" clId="{2CECCD4B-9C03-4546-9B7C-4C26F434A4EA}" dt="2020-07-13T07:33:22.996" v="143" actId="478"/>
          <ac:grpSpMkLst>
            <pc:docMk/>
            <pc:sldMk cId="3867718353" sldId="380"/>
            <ac:grpSpMk id="82" creationId="{7B5F6683-E632-4518-82F7-1689D46B0FFA}"/>
          </ac:grpSpMkLst>
        </pc:grpChg>
        <pc:grpChg chg="del mod">
          <ac:chgData name="Pynbhalang Lyngdoh [Chillibreeze]" userId="6e6ab227-4ab6-4418-b5d2-56197c8246b7" providerId="ADAL" clId="{2CECCD4B-9C03-4546-9B7C-4C26F434A4EA}" dt="2020-07-13T07:36:33.869" v="150" actId="478"/>
          <ac:grpSpMkLst>
            <pc:docMk/>
            <pc:sldMk cId="3867718353" sldId="380"/>
            <ac:grpSpMk id="85" creationId="{DB6CAD24-D25D-48F9-81E5-E17104FAF859}"/>
          </ac:grpSpMkLst>
        </pc:grpChg>
        <pc:grpChg chg="del mod">
          <ac:chgData name="Pynbhalang Lyngdoh [Chillibreeze]" userId="6e6ab227-4ab6-4418-b5d2-56197c8246b7" providerId="ADAL" clId="{2CECCD4B-9C03-4546-9B7C-4C26F434A4EA}" dt="2020-07-13T07:37:36.757" v="162" actId="478"/>
          <ac:grpSpMkLst>
            <pc:docMk/>
            <pc:sldMk cId="3867718353" sldId="380"/>
            <ac:grpSpMk id="88" creationId="{0501DA08-3ACA-410A-A545-B7031EA8F6FA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10:46.648" v="1504" actId="478"/>
          <ac:grpSpMkLst>
            <pc:docMk/>
            <pc:sldMk cId="3867718353" sldId="380"/>
            <ac:grpSpMk id="115" creationId="{52FA2038-BAC8-43F4-843F-AAA8721E2E80}"/>
          </ac:grpSpMkLst>
        </pc:grpChg>
        <pc:picChg chg="del mod">
          <ac:chgData name="Pynbhalang Lyngdoh [Chillibreeze]" userId="6e6ab227-4ab6-4418-b5d2-56197c8246b7" providerId="ADAL" clId="{2CECCD4B-9C03-4546-9B7C-4C26F434A4EA}" dt="2020-07-13T11:07:42.958" v="1443" actId="21"/>
          <ac:picMkLst>
            <pc:docMk/>
            <pc:sldMk cId="3867718353" sldId="380"/>
            <ac:picMk id="2" creationId="{0D92B8DD-74B2-4A74-8F8A-9702EDA6566B}"/>
          </ac:picMkLst>
        </pc:picChg>
        <pc:picChg chg="del mod">
          <ac:chgData name="Pynbhalang Lyngdoh [Chillibreeze]" userId="6e6ab227-4ab6-4418-b5d2-56197c8246b7" providerId="ADAL" clId="{2CECCD4B-9C03-4546-9B7C-4C26F434A4EA}" dt="2020-07-13T11:08:22.731" v="1456" actId="21"/>
          <ac:picMkLst>
            <pc:docMk/>
            <pc:sldMk cId="3867718353" sldId="380"/>
            <ac:picMk id="7" creationId="{AA5542DB-637E-4036-991E-094246A7B1E6}"/>
          </ac:picMkLst>
        </pc:picChg>
        <pc:picChg chg="del mod">
          <ac:chgData name="Pynbhalang Lyngdoh [Chillibreeze]" userId="6e6ab227-4ab6-4418-b5d2-56197c8246b7" providerId="ADAL" clId="{2CECCD4B-9C03-4546-9B7C-4C26F434A4EA}" dt="2020-07-13T11:08:26.674" v="1460" actId="21"/>
          <ac:picMkLst>
            <pc:docMk/>
            <pc:sldMk cId="3867718353" sldId="380"/>
            <ac:picMk id="10" creationId="{E871AF63-7EEF-4136-80C8-9CA56C33AE58}"/>
          </ac:picMkLst>
        </pc:picChg>
        <pc:picChg chg="del mod">
          <ac:chgData name="Pynbhalang Lyngdoh [Chillibreeze]" userId="6e6ab227-4ab6-4418-b5d2-56197c8246b7" providerId="ADAL" clId="{2CECCD4B-9C03-4546-9B7C-4C26F434A4EA}" dt="2020-07-13T11:08:36.218" v="1464" actId="21"/>
          <ac:picMkLst>
            <pc:docMk/>
            <pc:sldMk cId="3867718353" sldId="380"/>
            <ac:picMk id="11" creationId="{6D334F98-6032-4FD2-991A-5B018345D38E}"/>
          </ac:picMkLst>
        </pc:picChg>
        <pc:picChg chg="del mod">
          <ac:chgData name="Pynbhalang Lyngdoh [Chillibreeze]" userId="6e6ab227-4ab6-4418-b5d2-56197c8246b7" providerId="ADAL" clId="{2CECCD4B-9C03-4546-9B7C-4C26F434A4EA}" dt="2020-07-13T11:08:40.284" v="1468" actId="21"/>
          <ac:picMkLst>
            <pc:docMk/>
            <pc:sldMk cId="3867718353" sldId="380"/>
            <ac:picMk id="12" creationId="{8428B4AB-AA9D-4C4B-9D55-9984B8550CAA}"/>
          </ac:picMkLst>
        </pc:picChg>
        <pc:picChg chg="del mod">
          <ac:chgData name="Pynbhalang Lyngdoh [Chillibreeze]" userId="6e6ab227-4ab6-4418-b5d2-56197c8246b7" providerId="ADAL" clId="{2CECCD4B-9C03-4546-9B7C-4C26F434A4EA}" dt="2020-07-13T11:08:44.684" v="1472" actId="21"/>
          <ac:picMkLst>
            <pc:docMk/>
            <pc:sldMk cId="3867718353" sldId="380"/>
            <ac:picMk id="16" creationId="{EC96DDDE-86AD-42C9-A105-58B6F78C1E2A}"/>
          </ac:picMkLst>
        </pc:picChg>
        <pc:picChg chg="del mod">
          <ac:chgData name="Pynbhalang Lyngdoh [Chillibreeze]" userId="6e6ab227-4ab6-4418-b5d2-56197c8246b7" providerId="ADAL" clId="{2CECCD4B-9C03-4546-9B7C-4C26F434A4EA}" dt="2020-07-13T11:08:49.385" v="1476" actId="21"/>
          <ac:picMkLst>
            <pc:docMk/>
            <pc:sldMk cId="3867718353" sldId="380"/>
            <ac:picMk id="17" creationId="{AA8E9E5F-8837-43AF-A302-A85D0ACD17F8}"/>
          </ac:picMkLst>
        </pc:picChg>
        <pc:picChg chg="del mod">
          <ac:chgData name="Pynbhalang Lyngdoh [Chillibreeze]" userId="6e6ab227-4ab6-4418-b5d2-56197c8246b7" providerId="ADAL" clId="{2CECCD4B-9C03-4546-9B7C-4C26F434A4EA}" dt="2020-07-13T11:08:52.959" v="1480" actId="21"/>
          <ac:picMkLst>
            <pc:docMk/>
            <pc:sldMk cId="3867718353" sldId="380"/>
            <ac:picMk id="18" creationId="{752D4780-7915-450A-A77D-1CCE9FA7AA3E}"/>
          </ac:picMkLst>
        </pc:picChg>
        <pc:picChg chg="del mod">
          <ac:chgData name="Pynbhalang Lyngdoh [Chillibreeze]" userId="6e6ab227-4ab6-4418-b5d2-56197c8246b7" providerId="ADAL" clId="{2CECCD4B-9C03-4546-9B7C-4C26F434A4EA}" dt="2020-07-13T11:08:56.481" v="1484" actId="21"/>
          <ac:picMkLst>
            <pc:docMk/>
            <pc:sldMk cId="3867718353" sldId="380"/>
            <ac:picMk id="22" creationId="{5AAFA94F-A2AF-47A5-A44B-24014B90C0E4}"/>
          </ac:picMkLst>
        </pc:picChg>
        <pc:picChg chg="del mod">
          <ac:chgData name="Pynbhalang Lyngdoh [Chillibreeze]" userId="6e6ab227-4ab6-4418-b5d2-56197c8246b7" providerId="ADAL" clId="{2CECCD4B-9C03-4546-9B7C-4C26F434A4EA}" dt="2020-07-13T11:09:00.767" v="1488" actId="21"/>
          <ac:picMkLst>
            <pc:docMk/>
            <pc:sldMk cId="3867718353" sldId="380"/>
            <ac:picMk id="23" creationId="{6E421014-04FF-4B49-AD2C-7004738AC66F}"/>
          </ac:picMkLst>
        </pc:picChg>
        <pc:picChg chg="del mod">
          <ac:chgData name="Pynbhalang Lyngdoh [Chillibreeze]" userId="6e6ab227-4ab6-4418-b5d2-56197c8246b7" providerId="ADAL" clId="{2CECCD4B-9C03-4546-9B7C-4C26F434A4EA}" dt="2020-07-13T11:11:24.965" v="1511" actId="21"/>
          <ac:picMkLst>
            <pc:docMk/>
            <pc:sldMk cId="3867718353" sldId="380"/>
            <ac:picMk id="28" creationId="{8D4CD9D1-8505-4F97-B97B-6A16A0AD35AC}"/>
          </ac:picMkLst>
        </pc:picChg>
        <pc:picChg chg="del mod">
          <ac:chgData name="Pynbhalang Lyngdoh [Chillibreeze]" userId="6e6ab227-4ab6-4418-b5d2-56197c8246b7" providerId="ADAL" clId="{2CECCD4B-9C03-4546-9B7C-4C26F434A4EA}" dt="2020-07-13T07:28:51.788" v="81" actId="478"/>
          <ac:picMkLst>
            <pc:docMk/>
            <pc:sldMk cId="3867718353" sldId="380"/>
            <ac:picMk id="44" creationId="{8BF9BA2E-9F56-4F56-BFBA-9C1DA6C44837}"/>
          </ac:picMkLst>
        </pc:picChg>
        <pc:picChg chg="mod">
          <ac:chgData name="Pynbhalang Lyngdoh [Chillibreeze]" userId="6e6ab227-4ab6-4418-b5d2-56197c8246b7" providerId="ADAL" clId="{2CECCD4B-9C03-4546-9B7C-4C26F434A4EA}" dt="2020-07-13T07:29:31.606" v="91" actId="164"/>
          <ac:picMkLst>
            <pc:docMk/>
            <pc:sldMk cId="3867718353" sldId="380"/>
            <ac:picMk id="45" creationId="{0283FEC5-F328-484C-9F94-848D5408F225}"/>
          </ac:picMkLst>
        </pc:picChg>
        <pc:picChg chg="mod">
          <ac:chgData name="Pynbhalang Lyngdoh [Chillibreeze]" userId="6e6ab227-4ab6-4418-b5d2-56197c8246b7" providerId="ADAL" clId="{2CECCD4B-9C03-4546-9B7C-4C26F434A4EA}" dt="2020-07-13T11:09:36.722" v="1494" actId="164"/>
          <ac:picMkLst>
            <pc:docMk/>
            <pc:sldMk cId="3867718353" sldId="380"/>
            <ac:picMk id="46" creationId="{6998C5CB-31EF-4CF2-8935-3A38977DBC08}"/>
          </ac:picMkLst>
        </pc:picChg>
        <pc:picChg chg="del mod">
          <ac:chgData name="Pynbhalang Lyngdoh [Chillibreeze]" userId="6e6ab227-4ab6-4418-b5d2-56197c8246b7" providerId="ADAL" clId="{2CECCD4B-9C03-4546-9B7C-4C26F434A4EA}" dt="2020-07-13T07:36:42.972" v="153" actId="478"/>
          <ac:picMkLst>
            <pc:docMk/>
            <pc:sldMk cId="3867718353" sldId="380"/>
            <ac:picMk id="47" creationId="{D8E98BE9-921E-4B4A-B6D9-3A3D21316C0C}"/>
          </ac:picMkLst>
        </pc:picChg>
        <pc:picChg chg="del mod">
          <ac:chgData name="Pynbhalang Lyngdoh [Chillibreeze]" userId="6e6ab227-4ab6-4418-b5d2-56197c8246b7" providerId="ADAL" clId="{2CECCD4B-9C03-4546-9B7C-4C26F434A4EA}" dt="2020-07-13T07:33:33.491" v="146" actId="478"/>
          <ac:picMkLst>
            <pc:docMk/>
            <pc:sldMk cId="3867718353" sldId="380"/>
            <ac:picMk id="48" creationId="{C1358212-83FF-4980-BB67-805B7E9D3D80}"/>
          </ac:picMkLst>
        </pc:picChg>
        <pc:picChg chg="del mod">
          <ac:chgData name="Pynbhalang Lyngdoh [Chillibreeze]" userId="6e6ab227-4ab6-4418-b5d2-56197c8246b7" providerId="ADAL" clId="{2CECCD4B-9C03-4546-9B7C-4C26F434A4EA}" dt="2020-07-13T07:32:50.187" v="135" actId="478"/>
          <ac:picMkLst>
            <pc:docMk/>
            <pc:sldMk cId="3867718353" sldId="380"/>
            <ac:picMk id="50" creationId="{B742DE29-8B76-41D5-9946-3FD15CBE7201}"/>
          </ac:picMkLst>
        </pc:picChg>
        <pc:picChg chg="del mod">
          <ac:chgData name="Pynbhalang Lyngdoh [Chillibreeze]" userId="6e6ab227-4ab6-4418-b5d2-56197c8246b7" providerId="ADAL" clId="{2CECCD4B-9C03-4546-9B7C-4C26F434A4EA}" dt="2020-07-13T07:31:44.878" v="121" actId="478"/>
          <ac:picMkLst>
            <pc:docMk/>
            <pc:sldMk cId="3867718353" sldId="380"/>
            <ac:picMk id="51" creationId="{97524FB5-329B-4525-AD11-3C729973C289}"/>
          </ac:picMkLst>
        </pc:picChg>
        <pc:picChg chg="del mod">
          <ac:chgData name="Pynbhalang Lyngdoh [Chillibreeze]" userId="6e6ab227-4ab6-4418-b5d2-56197c8246b7" providerId="ADAL" clId="{2CECCD4B-9C03-4546-9B7C-4C26F434A4EA}" dt="2020-07-13T07:32:13.760" v="128" actId="478"/>
          <ac:picMkLst>
            <pc:docMk/>
            <pc:sldMk cId="3867718353" sldId="380"/>
            <ac:picMk id="55" creationId="{B81B5A45-19C3-49C6-A4BB-F1976789E147}"/>
          </ac:picMkLst>
        </pc:picChg>
        <pc:picChg chg="del mod">
          <ac:chgData name="Pynbhalang Lyngdoh [Chillibreeze]" userId="6e6ab227-4ab6-4418-b5d2-56197c8246b7" providerId="ADAL" clId="{2CECCD4B-9C03-4546-9B7C-4C26F434A4EA}" dt="2020-07-13T07:37:46.143" v="165" actId="478"/>
          <ac:picMkLst>
            <pc:docMk/>
            <pc:sldMk cId="3867718353" sldId="380"/>
            <ac:picMk id="56" creationId="{8B7BA566-C361-482B-AA1D-F0AD0B4BD864}"/>
          </ac:picMkLst>
        </pc:picChg>
        <pc:picChg chg="del mod">
          <ac:chgData name="Pynbhalang Lyngdoh [Chillibreeze]" userId="6e6ab227-4ab6-4418-b5d2-56197c8246b7" providerId="ADAL" clId="{2CECCD4B-9C03-4546-9B7C-4C26F434A4EA}" dt="2020-07-13T07:31:06.668" v="114" actId="478"/>
          <ac:picMkLst>
            <pc:docMk/>
            <pc:sldMk cId="3867718353" sldId="380"/>
            <ac:picMk id="58" creationId="{C7338E06-1900-495D-A5A5-2C83A26B7738}"/>
          </ac:picMkLst>
        </pc:picChg>
        <pc:picChg chg="add del mod">
          <ac:chgData name="Pynbhalang Lyngdoh [Chillibreeze]" userId="6e6ab227-4ab6-4418-b5d2-56197c8246b7" providerId="ADAL" clId="{2CECCD4B-9C03-4546-9B7C-4C26F434A4EA}" dt="2020-07-13T07:29:25.920" v="90" actId="478"/>
          <ac:picMkLst>
            <pc:docMk/>
            <pc:sldMk cId="3867718353" sldId="380"/>
            <ac:picMk id="61" creationId="{9A84D9C7-F802-49AD-9CBF-DCCDD33E4731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8:18.261" v="1452" actId="21"/>
          <ac:picMkLst>
            <pc:docMk/>
            <pc:sldMk cId="3867718353" sldId="380"/>
            <ac:picMk id="72" creationId="{BE4871FF-2F24-4392-BEFB-C2CE06723DFD}"/>
          </ac:picMkLst>
        </pc:picChg>
        <pc:picChg chg="add mod">
          <ac:chgData name="Pynbhalang Lyngdoh [Chillibreeze]" userId="6e6ab227-4ab6-4418-b5d2-56197c8246b7" providerId="ADAL" clId="{2CECCD4B-9C03-4546-9B7C-4C26F434A4EA}" dt="2020-07-13T11:08:18.630" v="1453"/>
          <ac:picMkLst>
            <pc:docMk/>
            <pc:sldMk cId="3867718353" sldId="380"/>
            <ac:picMk id="75" creationId="{C0BBB069-9806-40B7-B590-BBA0258C3DB7}"/>
          </ac:picMkLst>
        </pc:picChg>
        <pc:picChg chg="add mod">
          <ac:chgData name="Pynbhalang Lyngdoh [Chillibreeze]" userId="6e6ab227-4ab6-4418-b5d2-56197c8246b7" providerId="ADAL" clId="{2CECCD4B-9C03-4546-9B7C-4C26F434A4EA}" dt="2020-07-13T11:08:23.069" v="1457"/>
          <ac:picMkLst>
            <pc:docMk/>
            <pc:sldMk cId="3867718353" sldId="380"/>
            <ac:picMk id="97" creationId="{34513788-E270-470C-9BDF-7EB1320D86A6}"/>
          </ac:picMkLst>
        </pc:picChg>
        <pc:picChg chg="add mod">
          <ac:chgData name="Pynbhalang Lyngdoh [Chillibreeze]" userId="6e6ab227-4ab6-4418-b5d2-56197c8246b7" providerId="ADAL" clId="{2CECCD4B-9C03-4546-9B7C-4C26F434A4EA}" dt="2020-07-13T11:08:27.424" v="1461"/>
          <ac:picMkLst>
            <pc:docMk/>
            <pc:sldMk cId="3867718353" sldId="380"/>
            <ac:picMk id="99" creationId="{410445FC-8763-4BE3-94BA-1763C2D9AB18}"/>
          </ac:picMkLst>
        </pc:picChg>
        <pc:picChg chg="add mod">
          <ac:chgData name="Pynbhalang Lyngdoh [Chillibreeze]" userId="6e6ab227-4ab6-4418-b5d2-56197c8246b7" providerId="ADAL" clId="{2CECCD4B-9C03-4546-9B7C-4C26F434A4EA}" dt="2020-07-13T11:08:36.602" v="1465"/>
          <ac:picMkLst>
            <pc:docMk/>
            <pc:sldMk cId="3867718353" sldId="380"/>
            <ac:picMk id="101" creationId="{36D0468C-1BBF-4608-A337-9CE1F49D9E7E}"/>
          </ac:picMkLst>
        </pc:picChg>
        <pc:picChg chg="add mod">
          <ac:chgData name="Pynbhalang Lyngdoh [Chillibreeze]" userId="6e6ab227-4ab6-4418-b5d2-56197c8246b7" providerId="ADAL" clId="{2CECCD4B-9C03-4546-9B7C-4C26F434A4EA}" dt="2020-07-13T11:08:40.664" v="1469"/>
          <ac:picMkLst>
            <pc:docMk/>
            <pc:sldMk cId="3867718353" sldId="380"/>
            <ac:picMk id="103" creationId="{14ECCC49-651A-409D-A679-EA18918138C3}"/>
          </ac:picMkLst>
        </pc:picChg>
        <pc:picChg chg="add mod">
          <ac:chgData name="Pynbhalang Lyngdoh [Chillibreeze]" userId="6e6ab227-4ab6-4418-b5d2-56197c8246b7" providerId="ADAL" clId="{2CECCD4B-9C03-4546-9B7C-4C26F434A4EA}" dt="2020-07-13T11:08:45.035" v="1473"/>
          <ac:picMkLst>
            <pc:docMk/>
            <pc:sldMk cId="3867718353" sldId="380"/>
            <ac:picMk id="105" creationId="{1B19AAA3-1EC1-43E9-8C30-47563A3D62F7}"/>
          </ac:picMkLst>
        </pc:picChg>
        <pc:picChg chg="add mod">
          <ac:chgData name="Pynbhalang Lyngdoh [Chillibreeze]" userId="6e6ab227-4ab6-4418-b5d2-56197c8246b7" providerId="ADAL" clId="{2CECCD4B-9C03-4546-9B7C-4C26F434A4EA}" dt="2020-07-13T11:11:16.600" v="1510" actId="465"/>
          <ac:picMkLst>
            <pc:docMk/>
            <pc:sldMk cId="3867718353" sldId="380"/>
            <ac:picMk id="107" creationId="{B548882F-1105-4D07-9692-32788F30AC9F}"/>
          </ac:picMkLst>
        </pc:picChg>
        <pc:picChg chg="add mod">
          <ac:chgData name="Pynbhalang Lyngdoh [Chillibreeze]" userId="6e6ab227-4ab6-4418-b5d2-56197c8246b7" providerId="ADAL" clId="{2CECCD4B-9C03-4546-9B7C-4C26F434A4EA}" dt="2020-07-13T11:11:16.600" v="1510" actId="465"/>
          <ac:picMkLst>
            <pc:docMk/>
            <pc:sldMk cId="3867718353" sldId="380"/>
            <ac:picMk id="109" creationId="{D5BEFAA1-DDF3-4E0E-AC03-40B3B22266BD}"/>
          </ac:picMkLst>
        </pc:picChg>
        <pc:picChg chg="add mod">
          <ac:chgData name="Pynbhalang Lyngdoh [Chillibreeze]" userId="6e6ab227-4ab6-4418-b5d2-56197c8246b7" providerId="ADAL" clId="{2CECCD4B-9C03-4546-9B7C-4C26F434A4EA}" dt="2020-07-13T11:09:36.722" v="1494" actId="164"/>
          <ac:picMkLst>
            <pc:docMk/>
            <pc:sldMk cId="3867718353" sldId="380"/>
            <ac:picMk id="111" creationId="{4615E2EA-CE7F-4BA4-9AF4-1DC7C781EDD2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11:29.085" v="1515" actId="21"/>
          <ac:picMkLst>
            <pc:docMk/>
            <pc:sldMk cId="3867718353" sldId="380"/>
            <ac:picMk id="113" creationId="{7C9DD41C-136A-4866-9616-A94B177B1ADD}"/>
          </ac:picMkLst>
        </pc:picChg>
        <pc:picChg chg="mod">
          <ac:chgData name="Pynbhalang Lyngdoh [Chillibreeze]" userId="6e6ab227-4ab6-4418-b5d2-56197c8246b7" providerId="ADAL" clId="{2CECCD4B-9C03-4546-9B7C-4C26F434A4EA}" dt="2020-07-13T11:10:20.976" v="1501" actId="571"/>
          <ac:picMkLst>
            <pc:docMk/>
            <pc:sldMk cId="3867718353" sldId="380"/>
            <ac:picMk id="116" creationId="{B167908D-3753-49C9-BF00-702BD8D7ACEE}"/>
          </ac:picMkLst>
        </pc:picChg>
        <pc:picChg chg="mod">
          <ac:chgData name="Pynbhalang Lyngdoh [Chillibreeze]" userId="6e6ab227-4ab6-4418-b5d2-56197c8246b7" providerId="ADAL" clId="{2CECCD4B-9C03-4546-9B7C-4C26F434A4EA}" dt="2020-07-13T11:10:20.976" v="1501" actId="571"/>
          <ac:picMkLst>
            <pc:docMk/>
            <pc:sldMk cId="3867718353" sldId="380"/>
            <ac:picMk id="117" creationId="{9AFA8133-A9B4-4F97-A88A-B47C269961E6}"/>
          </ac:picMkLst>
        </pc:picChg>
        <pc:picChg chg="add mod">
          <ac:chgData name="Pynbhalang Lyngdoh [Chillibreeze]" userId="6e6ab227-4ab6-4418-b5d2-56197c8246b7" providerId="ADAL" clId="{2CECCD4B-9C03-4546-9B7C-4C26F434A4EA}" dt="2020-07-13T11:11:25.335" v="1512"/>
          <ac:picMkLst>
            <pc:docMk/>
            <pc:sldMk cId="3867718353" sldId="380"/>
            <ac:picMk id="118" creationId="{38CE2AED-A1EF-448A-97BB-BDA03F233A76}"/>
          </ac:picMkLst>
        </pc:picChg>
        <pc:picChg chg="add mod">
          <ac:chgData name="Pynbhalang Lyngdoh [Chillibreeze]" userId="6e6ab227-4ab6-4418-b5d2-56197c8246b7" providerId="ADAL" clId="{2CECCD4B-9C03-4546-9B7C-4C26F434A4EA}" dt="2020-07-13T11:11:29.401" v="1516"/>
          <ac:picMkLst>
            <pc:docMk/>
            <pc:sldMk cId="3867718353" sldId="380"/>
            <ac:picMk id="120" creationId="{0A6C21DC-80CF-464D-9036-962263113095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25:15.628" v="1722" actId="478"/>
        <pc:sldMkLst>
          <pc:docMk/>
          <pc:sldMk cId="3285983171" sldId="1461"/>
        </pc:sldMkLst>
        <pc:spChg chg="del">
          <ac:chgData name="Pynbhalang Lyngdoh [Chillibreeze]" userId="6e6ab227-4ab6-4418-b5d2-56197c8246b7" providerId="ADAL" clId="{2CECCD4B-9C03-4546-9B7C-4C26F434A4EA}" dt="2020-07-13T11:25:15.628" v="1722" actId="478"/>
          <ac:spMkLst>
            <pc:docMk/>
            <pc:sldMk cId="3285983171" sldId="1461"/>
            <ac:spMk id="3" creationId="{367CD4D5-38B1-48A2-A1BF-91769111C93C}"/>
          </ac:spMkLst>
        </pc:spChg>
        <pc:spChg chg="ord">
          <ac:chgData name="Pynbhalang Lyngdoh [Chillibreeze]" userId="6e6ab227-4ab6-4418-b5d2-56197c8246b7" providerId="ADAL" clId="{2CECCD4B-9C03-4546-9B7C-4C26F434A4EA}" dt="2020-07-13T11:23:42.570" v="1681" actId="167"/>
          <ac:spMkLst>
            <pc:docMk/>
            <pc:sldMk cId="3285983171" sldId="1461"/>
            <ac:spMk id="4" creationId="{94A602CD-F783-4EA9-850D-0E4DB319BB8C}"/>
          </ac:spMkLst>
        </pc:spChg>
        <pc:spChg chg="add del mod">
          <ac:chgData name="Pynbhalang Lyngdoh [Chillibreeze]" userId="6e6ab227-4ab6-4418-b5d2-56197c8246b7" providerId="ADAL" clId="{2CECCD4B-9C03-4546-9B7C-4C26F434A4EA}" dt="2020-07-13T11:25:15.628" v="1722" actId="478"/>
          <ac:spMkLst>
            <pc:docMk/>
            <pc:sldMk cId="3285983171" sldId="1461"/>
            <ac:spMk id="8" creationId="{E5067019-911F-4053-8568-86BA7A47275F}"/>
          </ac:spMkLst>
        </pc:spChg>
        <pc:spChg chg="del">
          <ac:chgData name="Pynbhalang Lyngdoh [Chillibreeze]" userId="6e6ab227-4ab6-4418-b5d2-56197c8246b7" providerId="ADAL" clId="{2CECCD4B-9C03-4546-9B7C-4C26F434A4EA}" dt="2020-07-13T11:23:48.161" v="1682" actId="21"/>
          <ac:spMkLst>
            <pc:docMk/>
            <pc:sldMk cId="3285983171" sldId="1461"/>
            <ac:spMk id="29" creationId="{D3F0804F-C5BF-4C7A-91AD-F42402044F92}"/>
          </ac:spMkLst>
        </pc:spChg>
        <pc:spChg chg="mod">
          <ac:chgData name="Pynbhalang Lyngdoh [Chillibreeze]" userId="6e6ab227-4ab6-4418-b5d2-56197c8246b7" providerId="ADAL" clId="{2CECCD4B-9C03-4546-9B7C-4C26F434A4EA}" dt="2020-07-13T09:02:52.182" v="547"/>
          <ac:spMkLst>
            <pc:docMk/>
            <pc:sldMk cId="3285983171" sldId="1461"/>
            <ac:spMk id="36" creationId="{701CED95-FA35-4BE5-85E2-48EC9149FD42}"/>
          </ac:spMkLst>
        </pc:spChg>
        <pc:spChg chg="mod">
          <ac:chgData name="Pynbhalang Lyngdoh [Chillibreeze]" userId="6e6ab227-4ab6-4418-b5d2-56197c8246b7" providerId="ADAL" clId="{2CECCD4B-9C03-4546-9B7C-4C26F434A4EA}" dt="2020-07-13T09:02:52.182" v="547"/>
          <ac:spMkLst>
            <pc:docMk/>
            <pc:sldMk cId="3285983171" sldId="1461"/>
            <ac:spMk id="37" creationId="{BBA21FCA-FC07-495D-8AC9-6A8E5C052107}"/>
          </ac:spMkLst>
        </pc:spChg>
        <pc:spChg chg="mod">
          <ac:chgData name="Pynbhalang Lyngdoh [Chillibreeze]" userId="6e6ab227-4ab6-4418-b5d2-56197c8246b7" providerId="ADAL" clId="{2CECCD4B-9C03-4546-9B7C-4C26F434A4EA}" dt="2020-07-13T09:02:45.183" v="519"/>
          <ac:spMkLst>
            <pc:docMk/>
            <pc:sldMk cId="3285983171" sldId="1461"/>
            <ac:spMk id="39" creationId="{B1E2D7BB-00E8-400D-9D06-9DD0D0660F44}"/>
          </ac:spMkLst>
        </pc:spChg>
        <pc:spChg chg="mod">
          <ac:chgData name="Pynbhalang Lyngdoh [Chillibreeze]" userId="6e6ab227-4ab6-4418-b5d2-56197c8246b7" providerId="ADAL" clId="{2CECCD4B-9C03-4546-9B7C-4C26F434A4EA}" dt="2020-07-13T09:02:45.183" v="519"/>
          <ac:spMkLst>
            <pc:docMk/>
            <pc:sldMk cId="3285983171" sldId="1461"/>
            <ac:spMk id="40" creationId="{2C94270F-2EB2-42FD-8976-B4F524AD2A95}"/>
          </ac:spMkLst>
        </pc:spChg>
        <pc:spChg chg="mod">
          <ac:chgData name="Pynbhalang Lyngdoh [Chillibreeze]" userId="6e6ab227-4ab6-4418-b5d2-56197c8246b7" providerId="ADAL" clId="{2CECCD4B-9C03-4546-9B7C-4C26F434A4EA}" dt="2020-07-13T09:02:58.941" v="575"/>
          <ac:spMkLst>
            <pc:docMk/>
            <pc:sldMk cId="3285983171" sldId="1461"/>
            <ac:spMk id="42" creationId="{1CF4362E-F18C-49FC-92E4-F3DC73295E21}"/>
          </ac:spMkLst>
        </pc:spChg>
        <pc:spChg chg="mod">
          <ac:chgData name="Pynbhalang Lyngdoh [Chillibreeze]" userId="6e6ab227-4ab6-4418-b5d2-56197c8246b7" providerId="ADAL" clId="{2CECCD4B-9C03-4546-9B7C-4C26F434A4EA}" dt="2020-07-13T09:02:58.941" v="575"/>
          <ac:spMkLst>
            <pc:docMk/>
            <pc:sldMk cId="3285983171" sldId="1461"/>
            <ac:spMk id="43" creationId="{42540528-7219-490A-8194-B02B54AE3604}"/>
          </ac:spMkLst>
        </pc:spChg>
        <pc:spChg chg="mod">
          <ac:chgData name="Pynbhalang Lyngdoh [Chillibreeze]" userId="6e6ab227-4ab6-4418-b5d2-56197c8246b7" providerId="ADAL" clId="{2CECCD4B-9C03-4546-9B7C-4C26F434A4EA}" dt="2020-07-13T09:03:46.724" v="641" actId="571"/>
          <ac:spMkLst>
            <pc:docMk/>
            <pc:sldMk cId="3285983171" sldId="1461"/>
            <ac:spMk id="46" creationId="{2914C9E3-FD89-4D54-9434-871B10DBCF23}"/>
          </ac:spMkLst>
        </pc:spChg>
        <pc:spChg chg="mod">
          <ac:chgData name="Pynbhalang Lyngdoh [Chillibreeze]" userId="6e6ab227-4ab6-4418-b5d2-56197c8246b7" providerId="ADAL" clId="{2CECCD4B-9C03-4546-9B7C-4C26F434A4EA}" dt="2020-07-13T09:03:46.724" v="641" actId="571"/>
          <ac:spMkLst>
            <pc:docMk/>
            <pc:sldMk cId="3285983171" sldId="1461"/>
            <ac:spMk id="47" creationId="{A847379A-BD41-4472-9814-3611A758E3B9}"/>
          </ac:spMkLst>
        </pc:spChg>
        <pc:spChg chg="mod">
          <ac:chgData name="Pynbhalang Lyngdoh [Chillibreeze]" userId="6e6ab227-4ab6-4418-b5d2-56197c8246b7" providerId="ADAL" clId="{2CECCD4B-9C03-4546-9B7C-4C26F434A4EA}" dt="2020-07-13T09:03:46.724" v="641" actId="571"/>
          <ac:spMkLst>
            <pc:docMk/>
            <pc:sldMk cId="3285983171" sldId="1461"/>
            <ac:spMk id="49" creationId="{F464EAA7-9613-4C00-B3F9-D5C1CE96B1D0}"/>
          </ac:spMkLst>
        </pc:spChg>
        <pc:spChg chg="mod">
          <ac:chgData name="Pynbhalang Lyngdoh [Chillibreeze]" userId="6e6ab227-4ab6-4418-b5d2-56197c8246b7" providerId="ADAL" clId="{2CECCD4B-9C03-4546-9B7C-4C26F434A4EA}" dt="2020-07-13T09:03:46.724" v="641" actId="571"/>
          <ac:spMkLst>
            <pc:docMk/>
            <pc:sldMk cId="3285983171" sldId="1461"/>
            <ac:spMk id="50" creationId="{719DB13D-4419-4222-8E5C-F41B2E0B39ED}"/>
          </ac:spMkLst>
        </pc:spChg>
        <pc:spChg chg="add mod">
          <ac:chgData name="Pynbhalang Lyngdoh [Chillibreeze]" userId="6e6ab227-4ab6-4418-b5d2-56197c8246b7" providerId="ADAL" clId="{2CECCD4B-9C03-4546-9B7C-4C26F434A4EA}" dt="2020-07-13T11:23:48.922" v="1683"/>
          <ac:spMkLst>
            <pc:docMk/>
            <pc:sldMk cId="3285983171" sldId="1461"/>
            <ac:spMk id="52" creationId="{CFAE3517-EDFB-472D-9C33-ED30E3146991}"/>
          </ac:spMkLst>
        </pc:spChg>
        <pc:spChg chg="add del mod">
          <ac:chgData name="Pynbhalang Lyngdoh [Chillibreeze]" userId="6e6ab227-4ab6-4418-b5d2-56197c8246b7" providerId="ADAL" clId="{2CECCD4B-9C03-4546-9B7C-4C26F434A4EA}" dt="2020-07-13T11:24:03.309" v="1694"/>
          <ac:spMkLst>
            <pc:docMk/>
            <pc:sldMk cId="3285983171" sldId="1461"/>
            <ac:spMk id="54" creationId="{986F8FF7-94D5-40BD-BA7A-6EDD781E7911}"/>
          </ac:spMkLst>
        </pc:spChg>
        <pc:spChg chg="add mod">
          <ac:chgData name="Pynbhalang Lyngdoh [Chillibreeze]" userId="6e6ab227-4ab6-4418-b5d2-56197c8246b7" providerId="ADAL" clId="{2CECCD4B-9C03-4546-9B7C-4C26F434A4EA}" dt="2020-07-13T11:24:09.179" v="1697"/>
          <ac:spMkLst>
            <pc:docMk/>
            <pc:sldMk cId="3285983171" sldId="1461"/>
            <ac:spMk id="57" creationId="{B5E34C50-71F5-48ED-84FF-94548823232E}"/>
          </ac:spMkLst>
        </pc:spChg>
        <pc:spChg chg="add mod">
          <ac:chgData name="Pynbhalang Lyngdoh [Chillibreeze]" userId="6e6ab227-4ab6-4418-b5d2-56197c8246b7" providerId="ADAL" clId="{2CECCD4B-9C03-4546-9B7C-4C26F434A4EA}" dt="2020-07-13T11:24:17.294" v="1703"/>
          <ac:spMkLst>
            <pc:docMk/>
            <pc:sldMk cId="3285983171" sldId="1461"/>
            <ac:spMk id="60" creationId="{7A0869B3-FD37-402A-B1F4-EB636EF026EB}"/>
          </ac:spMkLst>
        </pc:spChg>
        <pc:spChg chg="add mod">
          <ac:chgData name="Pynbhalang Lyngdoh [Chillibreeze]" userId="6e6ab227-4ab6-4418-b5d2-56197c8246b7" providerId="ADAL" clId="{2CECCD4B-9C03-4546-9B7C-4C26F434A4EA}" dt="2020-07-13T11:24:25.346" v="1709"/>
          <ac:spMkLst>
            <pc:docMk/>
            <pc:sldMk cId="3285983171" sldId="1461"/>
            <ac:spMk id="63" creationId="{4659CCC6-2676-42D1-8D21-EDCD147C7321}"/>
          </ac:spMkLst>
        </pc:spChg>
        <pc:spChg chg="add mod">
          <ac:chgData name="Pynbhalang Lyngdoh [Chillibreeze]" userId="6e6ab227-4ab6-4418-b5d2-56197c8246b7" providerId="ADAL" clId="{2CECCD4B-9C03-4546-9B7C-4C26F434A4EA}" dt="2020-07-13T11:24:31.042" v="1713"/>
          <ac:spMkLst>
            <pc:docMk/>
            <pc:sldMk cId="3285983171" sldId="1461"/>
            <ac:spMk id="65" creationId="{46631341-D7FE-48A6-B408-4B01F5882F9E}"/>
          </ac:spMkLst>
        </pc:spChg>
        <pc:spChg chg="add mod">
          <ac:chgData name="Pynbhalang Lyngdoh [Chillibreeze]" userId="6e6ab227-4ab6-4418-b5d2-56197c8246b7" providerId="ADAL" clId="{2CECCD4B-9C03-4546-9B7C-4C26F434A4EA}" dt="2020-07-13T11:24:38.543" v="1719"/>
          <ac:spMkLst>
            <pc:docMk/>
            <pc:sldMk cId="3285983171" sldId="1461"/>
            <ac:spMk id="68" creationId="{3882C61F-91F5-4F07-B3F6-4EE9E1CC99F2}"/>
          </ac:spMkLst>
        </pc:spChg>
        <pc:spChg chg="add del">
          <ac:chgData name="Pynbhalang Lyngdoh [Chillibreeze]" userId="6e6ab227-4ab6-4418-b5d2-56197c8246b7" providerId="ADAL" clId="{2CECCD4B-9C03-4546-9B7C-4C26F434A4EA}" dt="2020-07-13T11:24:08.499" v="1696" actId="21"/>
          <ac:spMkLst>
            <pc:docMk/>
            <pc:sldMk cId="3285983171" sldId="1461"/>
            <ac:spMk id="69" creationId="{A4597731-20DC-463D-B573-F26A9572527B}"/>
          </ac:spMkLst>
        </pc:spChg>
        <pc:spChg chg="del mod">
          <ac:chgData name="Pynbhalang Lyngdoh [Chillibreeze]" userId="6e6ab227-4ab6-4418-b5d2-56197c8246b7" providerId="ADAL" clId="{2CECCD4B-9C03-4546-9B7C-4C26F434A4EA}" dt="2020-07-13T11:24:16.571" v="1702" actId="21"/>
          <ac:spMkLst>
            <pc:docMk/>
            <pc:sldMk cId="3285983171" sldId="1461"/>
            <ac:spMk id="71" creationId="{6C13E910-00CF-4560-ABB9-98FCDF024717}"/>
          </ac:spMkLst>
        </pc:spChg>
        <pc:spChg chg="del mod">
          <ac:chgData name="Pynbhalang Lyngdoh [Chillibreeze]" userId="6e6ab227-4ab6-4418-b5d2-56197c8246b7" providerId="ADAL" clId="{2CECCD4B-9C03-4546-9B7C-4C26F434A4EA}" dt="2020-07-13T11:24:24.646" v="1708" actId="21"/>
          <ac:spMkLst>
            <pc:docMk/>
            <pc:sldMk cId="3285983171" sldId="1461"/>
            <ac:spMk id="73" creationId="{A857112F-D6DD-4EA0-A805-9AD6833AEBCC}"/>
          </ac:spMkLst>
        </pc:spChg>
        <pc:spChg chg="mod">
          <ac:chgData name="Pynbhalang Lyngdoh [Chillibreeze]" userId="6e6ab227-4ab6-4418-b5d2-56197c8246b7" providerId="ADAL" clId="{2CECCD4B-9C03-4546-9B7C-4C26F434A4EA}" dt="2020-07-13T09:03:03.144" v="603"/>
          <ac:spMkLst>
            <pc:docMk/>
            <pc:sldMk cId="3285983171" sldId="1461"/>
            <ac:spMk id="76" creationId="{27CF3F7F-CBDC-4AA2-99F1-CA749E5B65BC}"/>
          </ac:spMkLst>
        </pc:spChg>
        <pc:spChg chg="mod">
          <ac:chgData name="Pynbhalang Lyngdoh [Chillibreeze]" userId="6e6ab227-4ab6-4418-b5d2-56197c8246b7" providerId="ADAL" clId="{2CECCD4B-9C03-4546-9B7C-4C26F434A4EA}" dt="2020-07-13T09:03:03.144" v="603"/>
          <ac:spMkLst>
            <pc:docMk/>
            <pc:sldMk cId="3285983171" sldId="1461"/>
            <ac:spMk id="77" creationId="{F91D262D-EF34-49C3-97A1-080C0B96FA7B}"/>
          </ac:spMkLst>
        </pc:spChg>
        <pc:spChg chg="mod">
          <ac:chgData name="Pynbhalang Lyngdoh [Chillibreeze]" userId="6e6ab227-4ab6-4418-b5d2-56197c8246b7" providerId="ADAL" clId="{2CECCD4B-9C03-4546-9B7C-4C26F434A4EA}" dt="2020-07-13T09:03:06.885" v="631"/>
          <ac:spMkLst>
            <pc:docMk/>
            <pc:sldMk cId="3285983171" sldId="1461"/>
            <ac:spMk id="79" creationId="{38394588-0C94-4295-B6A7-63575A4A2216}"/>
          </ac:spMkLst>
        </pc:spChg>
        <pc:spChg chg="mod">
          <ac:chgData name="Pynbhalang Lyngdoh [Chillibreeze]" userId="6e6ab227-4ab6-4418-b5d2-56197c8246b7" providerId="ADAL" clId="{2CECCD4B-9C03-4546-9B7C-4C26F434A4EA}" dt="2020-07-13T09:03:06.885" v="631"/>
          <ac:spMkLst>
            <pc:docMk/>
            <pc:sldMk cId="3285983171" sldId="1461"/>
            <ac:spMk id="80" creationId="{E926D31A-F828-4583-8890-F847C9F05271}"/>
          </ac:spMkLst>
        </pc:spChg>
        <pc:spChg chg="add del mod">
          <ac:chgData name="Pynbhalang Lyngdoh [Chillibreeze]" userId="6e6ab227-4ab6-4418-b5d2-56197c8246b7" providerId="ADAL" clId="{2CECCD4B-9C03-4546-9B7C-4C26F434A4EA}" dt="2020-07-13T11:24:30.363" v="1712" actId="21"/>
          <ac:spMkLst>
            <pc:docMk/>
            <pc:sldMk cId="3285983171" sldId="1461"/>
            <ac:spMk id="82" creationId="{D7851818-88F4-461C-B6A0-4DE4AED9C461}"/>
          </ac:spMkLst>
        </pc:spChg>
        <pc:spChg chg="del mod">
          <ac:chgData name="Pynbhalang Lyngdoh [Chillibreeze]" userId="6e6ab227-4ab6-4418-b5d2-56197c8246b7" providerId="ADAL" clId="{2CECCD4B-9C03-4546-9B7C-4C26F434A4EA}" dt="2020-07-13T11:24:37.826" v="1718" actId="21"/>
          <ac:spMkLst>
            <pc:docMk/>
            <pc:sldMk cId="3285983171" sldId="1461"/>
            <ac:spMk id="84" creationId="{2379AA04-23FF-457B-8B86-B322F8B4DD88}"/>
          </ac:spMkLst>
        </pc:spChg>
        <pc:grpChg chg="del mod">
          <ac:chgData name="Pynbhalang Lyngdoh [Chillibreeze]" userId="6e6ab227-4ab6-4418-b5d2-56197c8246b7" providerId="ADAL" clId="{2CECCD4B-9C03-4546-9B7C-4C26F434A4EA}" dt="2020-07-13T09:03:49.384" v="642" actId="478"/>
          <ac:grpSpMkLst>
            <pc:docMk/>
            <pc:sldMk cId="3285983171" sldId="1461"/>
            <ac:grpSpMk id="35" creationId="{297C4EF1-B5C3-4D8B-A934-DAD506C2D99F}"/>
          </ac:grpSpMkLst>
        </pc:grpChg>
        <pc:grpChg chg="del mod">
          <ac:chgData name="Pynbhalang Lyngdoh [Chillibreeze]" userId="6e6ab227-4ab6-4418-b5d2-56197c8246b7" providerId="ADAL" clId="{2CECCD4B-9C03-4546-9B7C-4C26F434A4EA}" dt="2020-07-13T09:04:34.919" v="652" actId="478"/>
          <ac:grpSpMkLst>
            <pc:docMk/>
            <pc:sldMk cId="3285983171" sldId="1461"/>
            <ac:grpSpMk id="38" creationId="{71230E4C-E3EB-4493-BE2E-75317613741A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9:03:49.384" v="642" actId="478"/>
          <ac:grpSpMkLst>
            <pc:docMk/>
            <pc:sldMk cId="3285983171" sldId="1461"/>
            <ac:grpSpMk id="41" creationId="{22FBF381-7723-4D04-8A50-B139FFBDE128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9:03:49.384" v="642" actId="478"/>
          <ac:grpSpMkLst>
            <pc:docMk/>
            <pc:sldMk cId="3285983171" sldId="1461"/>
            <ac:grpSpMk id="45" creationId="{24374A7E-76FE-463E-B26C-30E559F2DAD9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9:03:49.384" v="642" actId="478"/>
          <ac:grpSpMkLst>
            <pc:docMk/>
            <pc:sldMk cId="3285983171" sldId="1461"/>
            <ac:grpSpMk id="48" creationId="{D28ECAD8-44BD-4BEE-A700-8430B67F0E25}"/>
          </ac:grpSpMkLst>
        </pc:grpChg>
        <pc:grpChg chg="del mod">
          <ac:chgData name="Pynbhalang Lyngdoh [Chillibreeze]" userId="6e6ab227-4ab6-4418-b5d2-56197c8246b7" providerId="ADAL" clId="{2CECCD4B-9C03-4546-9B7C-4C26F434A4EA}" dt="2020-07-13T09:03:52.692" v="643" actId="478"/>
          <ac:grpSpMkLst>
            <pc:docMk/>
            <pc:sldMk cId="3285983171" sldId="1461"/>
            <ac:grpSpMk id="75" creationId="{9C2A1BA4-DA86-47C4-87C5-BB38DD49E581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9:03:52.692" v="643" actId="478"/>
          <ac:grpSpMkLst>
            <pc:docMk/>
            <pc:sldMk cId="3285983171" sldId="1461"/>
            <ac:grpSpMk id="78" creationId="{CC448F20-AC65-4267-994E-ABE82111E874}"/>
          </ac:grpSpMkLst>
        </pc:grpChg>
        <pc:picChg chg="del mod">
          <ac:chgData name="Pynbhalang Lyngdoh [Chillibreeze]" userId="6e6ab227-4ab6-4418-b5d2-56197c8246b7" providerId="ADAL" clId="{2CECCD4B-9C03-4546-9B7C-4C26F434A4EA}" dt="2020-07-13T11:23:50.695" v="1684" actId="21"/>
          <ac:picMkLst>
            <pc:docMk/>
            <pc:sldMk cId="3285983171" sldId="1461"/>
            <ac:picMk id="2" creationId="{3674F466-E3FD-4C11-9553-251A978EFB91}"/>
          </ac:picMkLst>
        </pc:picChg>
        <pc:picChg chg="del mod">
          <ac:chgData name="Pynbhalang Lyngdoh [Chillibreeze]" userId="6e6ab227-4ab6-4418-b5d2-56197c8246b7" providerId="ADAL" clId="{2CECCD4B-9C03-4546-9B7C-4C26F434A4EA}" dt="2020-07-13T11:24:21.589" v="1706" actId="21"/>
          <ac:picMkLst>
            <pc:docMk/>
            <pc:sldMk cId="3285983171" sldId="1461"/>
            <ac:picMk id="5" creationId="{81FFA14B-27A8-41BB-8B66-764B88482913}"/>
          </ac:picMkLst>
        </pc:picChg>
        <pc:picChg chg="del mod">
          <ac:chgData name="Pynbhalang Lyngdoh [Chillibreeze]" userId="6e6ab227-4ab6-4418-b5d2-56197c8246b7" providerId="ADAL" clId="{2CECCD4B-9C03-4546-9B7C-4C26F434A4EA}" dt="2020-07-13T11:24:27.637" v="1710" actId="21"/>
          <ac:picMkLst>
            <pc:docMk/>
            <pc:sldMk cId="3285983171" sldId="1461"/>
            <ac:picMk id="6" creationId="{0E9540F3-08D1-49AF-B5C5-BDC7E43B88A7}"/>
          </ac:picMkLst>
        </pc:picChg>
        <pc:picChg chg="del mod">
          <ac:chgData name="Pynbhalang Lyngdoh [Chillibreeze]" userId="6e6ab227-4ab6-4418-b5d2-56197c8246b7" providerId="ADAL" clId="{2CECCD4B-9C03-4546-9B7C-4C26F434A4EA}" dt="2020-07-13T11:24:35.069" v="1716" actId="21"/>
          <ac:picMkLst>
            <pc:docMk/>
            <pc:sldMk cId="3285983171" sldId="1461"/>
            <ac:picMk id="7" creationId="{F58BA77D-A9ED-421D-84C8-B6A18A710996}"/>
          </ac:picMkLst>
        </pc:picChg>
        <pc:picChg chg="del">
          <ac:chgData name="Pynbhalang Lyngdoh [Chillibreeze]" userId="6e6ab227-4ab6-4418-b5d2-56197c8246b7" providerId="ADAL" clId="{2CECCD4B-9C03-4546-9B7C-4C26F434A4EA}" dt="2020-07-13T09:02:40.105" v="491" actId="478"/>
          <ac:picMkLst>
            <pc:docMk/>
            <pc:sldMk cId="3285983171" sldId="1461"/>
            <ac:picMk id="30" creationId="{8C14796D-A362-4DBF-BC7B-0E66FB3A4A36}"/>
          </ac:picMkLst>
        </pc:picChg>
        <pc:picChg chg="del mod">
          <ac:chgData name="Pynbhalang Lyngdoh [Chillibreeze]" userId="6e6ab227-4ab6-4418-b5d2-56197c8246b7" providerId="ADAL" clId="{2CECCD4B-9C03-4546-9B7C-4C26F434A4EA}" dt="2020-07-13T09:04:34.919" v="652" actId="478"/>
          <ac:picMkLst>
            <pc:docMk/>
            <pc:sldMk cId="3285983171" sldId="1461"/>
            <ac:picMk id="31" creationId="{F78275B9-DAA5-4B8F-8FE7-9F3E3D478170}"/>
          </ac:picMkLst>
        </pc:picChg>
        <pc:picChg chg="del mod">
          <ac:chgData name="Pynbhalang Lyngdoh [Chillibreeze]" userId="6e6ab227-4ab6-4418-b5d2-56197c8246b7" providerId="ADAL" clId="{2CECCD4B-9C03-4546-9B7C-4C26F434A4EA}" dt="2020-07-13T09:04:34.919" v="652" actId="478"/>
          <ac:picMkLst>
            <pc:docMk/>
            <pc:sldMk cId="3285983171" sldId="1461"/>
            <ac:picMk id="32" creationId="{78E875EB-F46E-4523-96C2-CBBBA15B1EA9}"/>
          </ac:picMkLst>
        </pc:picChg>
        <pc:picChg chg="del mod">
          <ac:chgData name="Pynbhalang Lyngdoh [Chillibreeze]" userId="6e6ab227-4ab6-4418-b5d2-56197c8246b7" providerId="ADAL" clId="{2CECCD4B-9C03-4546-9B7C-4C26F434A4EA}" dt="2020-07-13T09:04:34.919" v="652" actId="478"/>
          <ac:picMkLst>
            <pc:docMk/>
            <pc:sldMk cId="3285983171" sldId="1461"/>
            <ac:picMk id="33" creationId="{FCF6B451-B17E-4233-A5A3-40451083A93A}"/>
          </ac:picMkLst>
        </pc:picChg>
        <pc:picChg chg="del mod">
          <ac:chgData name="Pynbhalang Lyngdoh [Chillibreeze]" userId="6e6ab227-4ab6-4418-b5d2-56197c8246b7" providerId="ADAL" clId="{2CECCD4B-9C03-4546-9B7C-4C26F434A4EA}" dt="2020-07-13T09:04:34.919" v="652" actId="478"/>
          <ac:picMkLst>
            <pc:docMk/>
            <pc:sldMk cId="3285983171" sldId="1461"/>
            <ac:picMk id="34" creationId="{62260C0C-290E-4C71-8BA9-1B34113A3838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24:12.748" v="1700" actId="21"/>
          <ac:picMkLst>
            <pc:docMk/>
            <pc:sldMk cId="3285983171" sldId="1461"/>
            <ac:picMk id="44" creationId="{60B7D1C0-D9EA-4FD5-9BC0-998CB8D0E88F}"/>
          </ac:picMkLst>
        </pc:picChg>
        <pc:picChg chg="add mod">
          <ac:chgData name="Pynbhalang Lyngdoh [Chillibreeze]" userId="6e6ab227-4ab6-4418-b5d2-56197c8246b7" providerId="ADAL" clId="{2CECCD4B-9C03-4546-9B7C-4C26F434A4EA}" dt="2020-07-13T11:23:51.099" v="1685"/>
          <ac:picMkLst>
            <pc:docMk/>
            <pc:sldMk cId="3285983171" sldId="1461"/>
            <ac:picMk id="53" creationId="{6C2C626C-8E84-43E5-B522-26A7176FBBC5}"/>
          </ac:picMkLst>
        </pc:picChg>
        <pc:picChg chg="add mod">
          <ac:chgData name="Pynbhalang Lyngdoh [Chillibreeze]" userId="6e6ab227-4ab6-4418-b5d2-56197c8246b7" providerId="ADAL" clId="{2CECCD4B-9C03-4546-9B7C-4C26F434A4EA}" dt="2020-07-13T11:24:13.762" v="1701"/>
          <ac:picMkLst>
            <pc:docMk/>
            <pc:sldMk cId="3285983171" sldId="1461"/>
            <ac:picMk id="59" creationId="{E384E19D-046B-4C58-8EC1-A71B60ACF2AC}"/>
          </ac:picMkLst>
        </pc:picChg>
        <pc:picChg chg="add mod">
          <ac:chgData name="Pynbhalang Lyngdoh [Chillibreeze]" userId="6e6ab227-4ab6-4418-b5d2-56197c8246b7" providerId="ADAL" clId="{2CECCD4B-9C03-4546-9B7C-4C26F434A4EA}" dt="2020-07-13T11:24:22.512" v="1707"/>
          <ac:picMkLst>
            <pc:docMk/>
            <pc:sldMk cId="3285983171" sldId="1461"/>
            <ac:picMk id="62" creationId="{D899F5FC-26FC-4D74-B991-E0CB604969A3}"/>
          </ac:picMkLst>
        </pc:picChg>
        <pc:picChg chg="add mod">
          <ac:chgData name="Pynbhalang Lyngdoh [Chillibreeze]" userId="6e6ab227-4ab6-4418-b5d2-56197c8246b7" providerId="ADAL" clId="{2CECCD4B-9C03-4546-9B7C-4C26F434A4EA}" dt="2020-07-13T11:24:28.326" v="1711"/>
          <ac:picMkLst>
            <pc:docMk/>
            <pc:sldMk cId="3285983171" sldId="1461"/>
            <ac:picMk id="64" creationId="{5A463659-34E1-4614-9518-11480824DF25}"/>
          </ac:picMkLst>
        </pc:picChg>
        <pc:picChg chg="add mod">
          <ac:chgData name="Pynbhalang Lyngdoh [Chillibreeze]" userId="6e6ab227-4ab6-4418-b5d2-56197c8246b7" providerId="ADAL" clId="{2CECCD4B-9C03-4546-9B7C-4C26F434A4EA}" dt="2020-07-13T11:24:35.441" v="1717"/>
          <ac:picMkLst>
            <pc:docMk/>
            <pc:sldMk cId="3285983171" sldId="1461"/>
            <ac:picMk id="67" creationId="{E4B70DD1-AAF5-47AD-B8A3-459A81F6F702}"/>
          </ac:picMkLst>
        </pc:picChg>
        <pc:cxnChg chg="del">
          <ac:chgData name="Pynbhalang Lyngdoh [Chillibreeze]" userId="6e6ab227-4ab6-4418-b5d2-56197c8246b7" providerId="ADAL" clId="{2CECCD4B-9C03-4546-9B7C-4C26F434A4EA}" dt="2020-07-13T11:24:18.882" v="1704" actId="21"/>
          <ac:cxnSpMkLst>
            <pc:docMk/>
            <pc:sldMk cId="3285983171" sldId="1461"/>
            <ac:cxnSpMk id="25" creationId="{A4986F66-569D-42C3-9462-16BB90EFF9A7}"/>
          </ac:cxnSpMkLst>
        </pc:cxnChg>
        <pc:cxnChg chg="add del">
          <ac:chgData name="Pynbhalang Lyngdoh [Chillibreeze]" userId="6e6ab227-4ab6-4418-b5d2-56197c8246b7" providerId="ADAL" clId="{2CECCD4B-9C03-4546-9B7C-4C26F434A4EA}" dt="2020-07-13T11:24:10.769" v="1698" actId="21"/>
          <ac:cxnSpMkLst>
            <pc:docMk/>
            <pc:sldMk cId="3285983171" sldId="1461"/>
            <ac:cxnSpMk id="27" creationId="{1941F849-D15D-41C6-955D-CE5400376F86}"/>
          </ac:cxnSpMkLst>
        </pc:cxnChg>
        <pc:cxnChg chg="del">
          <ac:chgData name="Pynbhalang Lyngdoh [Chillibreeze]" userId="6e6ab227-4ab6-4418-b5d2-56197c8246b7" providerId="ADAL" clId="{2CECCD4B-9C03-4546-9B7C-4C26F434A4EA}" dt="2020-07-13T11:24:33.129" v="1714" actId="21"/>
          <ac:cxnSpMkLst>
            <pc:docMk/>
            <pc:sldMk cId="3285983171" sldId="1461"/>
            <ac:cxnSpMk id="28" creationId="{1DAAEAC0-455F-432F-866C-CAB331F55B43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8:38.203" v="1218" actId="21"/>
          <ac:cxnSpMkLst>
            <pc:docMk/>
            <pc:sldMk cId="3285983171" sldId="1461"/>
            <ac:cxnSpMk id="51" creationId="{4D703D8C-3392-4068-ADBF-7611536DA2D8}"/>
          </ac:cxnSpMkLst>
        </pc:cxnChg>
        <pc:cxnChg chg="add del mod">
          <ac:chgData name="Pynbhalang Lyngdoh [Chillibreeze]" userId="6e6ab227-4ab6-4418-b5d2-56197c8246b7" providerId="ADAL" clId="{2CECCD4B-9C03-4546-9B7C-4C26F434A4EA}" dt="2020-07-13T11:23:57.111" v="1690"/>
          <ac:cxnSpMkLst>
            <pc:docMk/>
            <pc:sldMk cId="3285983171" sldId="1461"/>
            <ac:cxnSpMk id="55" creationId="{EFE05BF1-04EF-477F-B10D-59629260F485}"/>
          </ac:cxnSpMkLst>
        </pc:cxnChg>
        <pc:cxnChg chg="add del mod">
          <ac:chgData name="Pynbhalang Lyngdoh [Chillibreeze]" userId="6e6ab227-4ab6-4418-b5d2-56197c8246b7" providerId="ADAL" clId="{2CECCD4B-9C03-4546-9B7C-4C26F434A4EA}" dt="2020-07-13T11:24:02.218" v="1692"/>
          <ac:cxnSpMkLst>
            <pc:docMk/>
            <pc:sldMk cId="3285983171" sldId="1461"/>
            <ac:cxnSpMk id="56" creationId="{C8B8AC2C-FD06-4176-BB93-D46128AA99A7}"/>
          </ac:cxnSpMkLst>
        </pc:cxnChg>
        <pc:cxnChg chg="add mod">
          <ac:chgData name="Pynbhalang Lyngdoh [Chillibreeze]" userId="6e6ab227-4ab6-4418-b5d2-56197c8246b7" providerId="ADAL" clId="{2CECCD4B-9C03-4546-9B7C-4C26F434A4EA}" dt="2020-07-13T11:24:11.127" v="1699"/>
          <ac:cxnSpMkLst>
            <pc:docMk/>
            <pc:sldMk cId="3285983171" sldId="1461"/>
            <ac:cxnSpMk id="58" creationId="{4CD7E58C-24C8-4A20-B4F6-3D2856E64857}"/>
          </ac:cxnSpMkLst>
        </pc:cxnChg>
        <pc:cxnChg chg="add mod">
          <ac:chgData name="Pynbhalang Lyngdoh [Chillibreeze]" userId="6e6ab227-4ab6-4418-b5d2-56197c8246b7" providerId="ADAL" clId="{2CECCD4B-9C03-4546-9B7C-4C26F434A4EA}" dt="2020-07-13T11:24:19.280" v="1705"/>
          <ac:cxnSpMkLst>
            <pc:docMk/>
            <pc:sldMk cId="3285983171" sldId="1461"/>
            <ac:cxnSpMk id="61" creationId="{1471CD14-D985-49BB-826F-65D623ED9216}"/>
          </ac:cxnSpMkLst>
        </pc:cxnChg>
        <pc:cxnChg chg="add mod">
          <ac:chgData name="Pynbhalang Lyngdoh [Chillibreeze]" userId="6e6ab227-4ab6-4418-b5d2-56197c8246b7" providerId="ADAL" clId="{2CECCD4B-9C03-4546-9B7C-4C26F434A4EA}" dt="2020-07-13T11:24:33.479" v="1715"/>
          <ac:cxnSpMkLst>
            <pc:docMk/>
            <pc:sldMk cId="3285983171" sldId="1461"/>
            <ac:cxnSpMk id="66" creationId="{CB997105-A9A2-4291-8F9E-A56A060EDB53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33:14.583" v="1860" actId="962"/>
        <pc:sldMkLst>
          <pc:docMk/>
          <pc:sldMk cId="2736714038" sldId="1463"/>
        </pc:sldMkLst>
        <pc:spChg chg="mod ord">
          <ac:chgData name="Pynbhalang Lyngdoh [Chillibreeze]" userId="6e6ab227-4ab6-4418-b5d2-56197c8246b7" providerId="ADAL" clId="{2CECCD4B-9C03-4546-9B7C-4C26F434A4EA}" dt="2020-07-13T11:12:34.165" v="1530" actId="20577"/>
          <ac:spMkLst>
            <pc:docMk/>
            <pc:sldMk cId="2736714038" sldId="1463"/>
            <ac:spMk id="2" creationId="{BEA36272-216D-4E29-A336-38ACA4567E7B}"/>
          </ac:spMkLst>
        </pc:spChg>
        <pc:spChg chg="del">
          <ac:chgData name="Pynbhalang Lyngdoh [Chillibreeze]" userId="6e6ab227-4ab6-4418-b5d2-56197c8246b7" providerId="ADAL" clId="{2CECCD4B-9C03-4546-9B7C-4C26F434A4EA}" dt="2020-07-13T11:12:15.185" v="1520" actId="21"/>
          <ac:spMkLst>
            <pc:docMk/>
            <pc:sldMk cId="2736714038" sldId="1463"/>
            <ac:spMk id="3" creationId="{BBF4EC3E-EF68-4F99-8AC8-00964704C26E}"/>
          </ac:spMkLst>
        </pc:spChg>
        <pc:spChg chg="del">
          <ac:chgData name="Pynbhalang Lyngdoh [Chillibreeze]" userId="6e6ab227-4ab6-4418-b5d2-56197c8246b7" providerId="ADAL" clId="{2CECCD4B-9C03-4546-9B7C-4C26F434A4EA}" dt="2020-07-13T11:12:17.718" v="1522" actId="21"/>
          <ac:spMkLst>
            <pc:docMk/>
            <pc:sldMk cId="2736714038" sldId="1463"/>
            <ac:spMk id="6" creationId="{67CC476B-8F57-492A-8850-76E81411A1FA}"/>
          </ac:spMkLst>
        </pc:spChg>
        <pc:spChg chg="del">
          <ac:chgData name="Pynbhalang Lyngdoh [Chillibreeze]" userId="6e6ab227-4ab6-4418-b5d2-56197c8246b7" providerId="ADAL" clId="{2CECCD4B-9C03-4546-9B7C-4C26F434A4EA}" dt="2020-07-13T11:12:20.359" v="1524" actId="21"/>
          <ac:spMkLst>
            <pc:docMk/>
            <pc:sldMk cId="2736714038" sldId="1463"/>
            <ac:spMk id="7" creationId="{686E720D-68F1-4B90-A465-8E61B8D0F384}"/>
          </ac:spMkLst>
        </pc:spChg>
        <pc:spChg chg="del">
          <ac:chgData name="Pynbhalang Lyngdoh [Chillibreeze]" userId="6e6ab227-4ab6-4418-b5d2-56197c8246b7" providerId="ADAL" clId="{2CECCD4B-9C03-4546-9B7C-4C26F434A4EA}" dt="2020-07-13T11:12:22.266" v="1526" actId="21"/>
          <ac:spMkLst>
            <pc:docMk/>
            <pc:sldMk cId="2736714038" sldId="1463"/>
            <ac:spMk id="10" creationId="{AFF326BF-3329-4AFC-ABBB-DB556B44CF59}"/>
          </ac:spMkLst>
        </pc:spChg>
        <pc:spChg chg="mod">
          <ac:chgData name="Pynbhalang Lyngdoh [Chillibreeze]" userId="6e6ab227-4ab6-4418-b5d2-56197c8246b7" providerId="ADAL" clId="{2CECCD4B-9C03-4546-9B7C-4C26F434A4EA}" dt="2020-07-13T11:32:47.276" v="1854" actId="164"/>
          <ac:spMkLst>
            <pc:docMk/>
            <pc:sldMk cId="2736714038" sldId="1463"/>
            <ac:spMk id="11" creationId="{4DF2ACC8-ECA2-4409-BE72-EEBA103A1648}"/>
          </ac:spMkLst>
        </pc:spChg>
        <pc:spChg chg="add mod">
          <ac:chgData name="Pynbhalang Lyngdoh [Chillibreeze]" userId="6e6ab227-4ab6-4418-b5d2-56197c8246b7" providerId="ADAL" clId="{2CECCD4B-9C03-4546-9B7C-4C26F434A4EA}" dt="2020-07-13T11:12:15.928" v="1521"/>
          <ac:spMkLst>
            <pc:docMk/>
            <pc:sldMk cId="2736714038" sldId="1463"/>
            <ac:spMk id="12" creationId="{885FCEA2-99D4-493F-BE62-229F508920E3}"/>
          </ac:spMkLst>
        </pc:spChg>
        <pc:spChg chg="add mod">
          <ac:chgData name="Pynbhalang Lyngdoh [Chillibreeze]" userId="6e6ab227-4ab6-4418-b5d2-56197c8246b7" providerId="ADAL" clId="{2CECCD4B-9C03-4546-9B7C-4C26F434A4EA}" dt="2020-07-13T11:12:18.179" v="1523"/>
          <ac:spMkLst>
            <pc:docMk/>
            <pc:sldMk cId="2736714038" sldId="1463"/>
            <ac:spMk id="13" creationId="{551EDF47-D0D7-4830-A2F0-2BA01B98223B}"/>
          </ac:spMkLst>
        </pc:spChg>
        <pc:spChg chg="add mod">
          <ac:chgData name="Pynbhalang Lyngdoh [Chillibreeze]" userId="6e6ab227-4ab6-4418-b5d2-56197c8246b7" providerId="ADAL" clId="{2CECCD4B-9C03-4546-9B7C-4C26F434A4EA}" dt="2020-07-13T11:12:20.683" v="1525"/>
          <ac:spMkLst>
            <pc:docMk/>
            <pc:sldMk cId="2736714038" sldId="1463"/>
            <ac:spMk id="14" creationId="{F4FB2A76-4EE4-4430-9B4E-2D3DBA6D8320}"/>
          </ac:spMkLst>
        </pc:spChg>
        <pc:spChg chg="add mod">
          <ac:chgData name="Pynbhalang Lyngdoh [Chillibreeze]" userId="6e6ab227-4ab6-4418-b5d2-56197c8246b7" providerId="ADAL" clId="{2CECCD4B-9C03-4546-9B7C-4C26F434A4EA}" dt="2020-07-13T11:12:22.602" v="1527"/>
          <ac:spMkLst>
            <pc:docMk/>
            <pc:sldMk cId="2736714038" sldId="1463"/>
            <ac:spMk id="15" creationId="{CB6CA51F-B239-42F0-BBCB-52D86C72BBDB}"/>
          </ac:spMkLst>
        </pc:spChg>
        <pc:grpChg chg="add del mod">
          <ac:chgData name="Pynbhalang Lyngdoh [Chillibreeze]" userId="6e6ab227-4ab6-4418-b5d2-56197c8246b7" providerId="ADAL" clId="{2CECCD4B-9C03-4546-9B7C-4C26F434A4EA}" dt="2020-07-13T11:32:48.863" v="1855" actId="21"/>
          <ac:grpSpMkLst>
            <pc:docMk/>
            <pc:sldMk cId="2736714038" sldId="1463"/>
            <ac:grpSpMk id="4" creationId="{41E4047F-0D2A-4C11-B8AD-332EB6E8006E}"/>
          </ac:grpSpMkLst>
        </pc:grpChg>
        <pc:picChg chg="mod">
          <ac:chgData name="Pynbhalang Lyngdoh [Chillibreeze]" userId="6e6ab227-4ab6-4418-b5d2-56197c8246b7" providerId="ADAL" clId="{2CECCD4B-9C03-4546-9B7C-4C26F434A4EA}" dt="2020-07-13T11:33:14.583" v="1860" actId="962"/>
          <ac:picMkLst>
            <pc:docMk/>
            <pc:sldMk cId="2736714038" sldId="1463"/>
            <ac:picMk id="5" creationId="{1D004279-F279-4E20-AD2A-93850F310CD9}"/>
          </ac:picMkLst>
        </pc:picChg>
        <pc:picChg chg="mod">
          <ac:chgData name="Pynbhalang Lyngdoh [Chillibreeze]" userId="6e6ab227-4ab6-4418-b5d2-56197c8246b7" providerId="ADAL" clId="{2CECCD4B-9C03-4546-9B7C-4C26F434A4EA}" dt="2020-07-13T11:32:47.276" v="1854" actId="164"/>
          <ac:picMkLst>
            <pc:docMk/>
            <pc:sldMk cId="2736714038" sldId="1463"/>
            <ac:picMk id="9" creationId="{34DE5E1B-05FC-4F80-A6E1-6DEF25991500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33:35.614" v="1863" actId="20577"/>
        <pc:sldMkLst>
          <pc:docMk/>
          <pc:sldMk cId="252959027" sldId="1464"/>
        </pc:sldMkLst>
        <pc:spChg chg="mod ord">
          <ac:chgData name="Pynbhalang Lyngdoh [Chillibreeze]" userId="6e6ab227-4ab6-4418-b5d2-56197c8246b7" providerId="ADAL" clId="{2CECCD4B-9C03-4546-9B7C-4C26F434A4EA}" dt="2020-07-13T11:33:35.614" v="1863" actId="20577"/>
          <ac:spMkLst>
            <pc:docMk/>
            <pc:sldMk cId="252959027" sldId="1464"/>
            <ac:spMk id="2" creationId="{BEA36272-216D-4E29-A336-38ACA4567E7B}"/>
          </ac:spMkLst>
        </pc:spChg>
        <pc:spChg chg="mod">
          <ac:chgData name="Pynbhalang Lyngdoh [Chillibreeze]" userId="6e6ab227-4ab6-4418-b5d2-56197c8246b7" providerId="ADAL" clId="{2CECCD4B-9C03-4546-9B7C-4C26F434A4EA}" dt="2020-07-13T11:14:54.431" v="1546" actId="164"/>
          <ac:spMkLst>
            <pc:docMk/>
            <pc:sldMk cId="252959027" sldId="1464"/>
            <ac:spMk id="4" creationId="{DA06ED0F-E8C1-4BE5-BF60-3E9F8AED4653}"/>
          </ac:spMkLst>
        </pc:spChg>
        <pc:spChg chg="mod">
          <ac:chgData name="Pynbhalang Lyngdoh [Chillibreeze]" userId="6e6ab227-4ab6-4418-b5d2-56197c8246b7" providerId="ADAL" clId="{2CECCD4B-9C03-4546-9B7C-4C26F434A4EA}" dt="2020-07-13T11:14:58.475" v="1548"/>
          <ac:spMkLst>
            <pc:docMk/>
            <pc:sldMk cId="252959027" sldId="1464"/>
            <ac:spMk id="10" creationId="{8F4080F1-4E7B-48BF-B9B1-C292E4309137}"/>
          </ac:spMkLst>
        </pc:spChg>
        <pc:grpChg chg="add mod">
          <ac:chgData name="Pynbhalang Lyngdoh [Chillibreeze]" userId="6e6ab227-4ab6-4418-b5d2-56197c8246b7" providerId="ADAL" clId="{2CECCD4B-9C03-4546-9B7C-4C26F434A4EA}" dt="2020-07-13T11:14:54.431" v="1546" actId="164"/>
          <ac:grpSpMkLst>
            <pc:docMk/>
            <pc:sldMk cId="252959027" sldId="1464"/>
            <ac:grpSpMk id="5" creationId="{F1E2CEE0-4892-453D-B469-0401A313A833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14:57.716" v="1547" actId="21"/>
          <ac:grpSpMkLst>
            <pc:docMk/>
            <pc:sldMk cId="252959027" sldId="1464"/>
            <ac:grpSpMk id="8" creationId="{DA6EE5BC-6226-401E-A690-3BBA27049A4C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16:28.007" v="1549" actId="21"/>
          <ac:grpSpMkLst>
            <pc:docMk/>
            <pc:sldMk cId="252959027" sldId="1464"/>
            <ac:grpSpMk id="9" creationId="{5CAE723B-53FC-4744-9BF7-B6792E0A0FF7}"/>
          </ac:grpSpMkLst>
        </pc:grpChg>
        <pc:grpChg chg="mod">
          <ac:chgData name="Pynbhalang Lyngdoh [Chillibreeze]" userId="6e6ab227-4ab6-4418-b5d2-56197c8246b7" providerId="ADAL" clId="{2CECCD4B-9C03-4546-9B7C-4C26F434A4EA}" dt="2020-07-13T11:14:58.475" v="1548"/>
          <ac:grpSpMkLst>
            <pc:docMk/>
            <pc:sldMk cId="252959027" sldId="1464"/>
            <ac:grpSpMk id="11" creationId="{4558480E-82AC-472E-9BE9-53E330A1DEC8}"/>
          </ac:grpSpMkLst>
        </pc:grpChg>
        <pc:picChg chg="mod">
          <ac:chgData name="Pynbhalang Lyngdoh [Chillibreeze]" userId="6e6ab227-4ab6-4418-b5d2-56197c8246b7" providerId="ADAL" clId="{2CECCD4B-9C03-4546-9B7C-4C26F434A4EA}" dt="2020-07-13T11:14:42.519" v="1545" actId="164"/>
          <ac:picMkLst>
            <pc:docMk/>
            <pc:sldMk cId="252959027" sldId="1464"/>
            <ac:picMk id="3" creationId="{14A4EB88-C8BF-49AC-8FE6-7D697421FD8C}"/>
          </ac:picMkLst>
        </pc:picChg>
        <pc:picChg chg="mod">
          <ac:chgData name="Pynbhalang Lyngdoh [Chillibreeze]" userId="6e6ab227-4ab6-4418-b5d2-56197c8246b7" providerId="ADAL" clId="{2CECCD4B-9C03-4546-9B7C-4C26F434A4EA}" dt="2020-07-13T11:14:42.519" v="1545" actId="164"/>
          <ac:picMkLst>
            <pc:docMk/>
            <pc:sldMk cId="252959027" sldId="1464"/>
            <ac:picMk id="6" creationId="{287649EA-6FF1-4CB7-A8AB-8D36484CC61F}"/>
          </ac:picMkLst>
        </pc:picChg>
        <pc:picChg chg="mod">
          <ac:chgData name="Pynbhalang Lyngdoh [Chillibreeze]" userId="6e6ab227-4ab6-4418-b5d2-56197c8246b7" providerId="ADAL" clId="{2CECCD4B-9C03-4546-9B7C-4C26F434A4EA}" dt="2020-07-13T11:14:42.519" v="1545" actId="164"/>
          <ac:picMkLst>
            <pc:docMk/>
            <pc:sldMk cId="252959027" sldId="1464"/>
            <ac:picMk id="7" creationId="{73B60BDE-28CB-4B94-BF2E-37652BA66C76}"/>
          </ac:picMkLst>
        </pc:picChg>
        <pc:picChg chg="mod">
          <ac:chgData name="Pynbhalang Lyngdoh [Chillibreeze]" userId="6e6ab227-4ab6-4418-b5d2-56197c8246b7" providerId="ADAL" clId="{2CECCD4B-9C03-4546-9B7C-4C26F434A4EA}" dt="2020-07-13T11:14:58.475" v="1548"/>
          <ac:picMkLst>
            <pc:docMk/>
            <pc:sldMk cId="252959027" sldId="1464"/>
            <ac:picMk id="12" creationId="{E38FB458-14BF-44C3-96CB-9C5ABF82365C}"/>
          </ac:picMkLst>
        </pc:picChg>
        <pc:picChg chg="mod">
          <ac:chgData name="Pynbhalang Lyngdoh [Chillibreeze]" userId="6e6ab227-4ab6-4418-b5d2-56197c8246b7" providerId="ADAL" clId="{2CECCD4B-9C03-4546-9B7C-4C26F434A4EA}" dt="2020-07-13T11:14:58.475" v="1548"/>
          <ac:picMkLst>
            <pc:docMk/>
            <pc:sldMk cId="252959027" sldId="1464"/>
            <ac:picMk id="13" creationId="{7C12E74C-5535-4366-92FD-45FD00FD4C7B}"/>
          </ac:picMkLst>
        </pc:picChg>
        <pc:picChg chg="mod">
          <ac:chgData name="Pynbhalang Lyngdoh [Chillibreeze]" userId="6e6ab227-4ab6-4418-b5d2-56197c8246b7" providerId="ADAL" clId="{2CECCD4B-9C03-4546-9B7C-4C26F434A4EA}" dt="2020-07-13T11:14:58.475" v="1548"/>
          <ac:picMkLst>
            <pc:docMk/>
            <pc:sldMk cId="252959027" sldId="1464"/>
            <ac:picMk id="14" creationId="{D3FEDFFE-1E41-44A6-8D8F-E42CE97A8784}"/>
          </ac:picMkLst>
        </pc:picChg>
        <pc:picChg chg="mod">
          <ac:chgData name="Pynbhalang Lyngdoh [Chillibreeze]" userId="6e6ab227-4ab6-4418-b5d2-56197c8246b7" providerId="ADAL" clId="{2CECCD4B-9C03-4546-9B7C-4C26F434A4EA}" dt="2020-07-13T11:33:31.262" v="1861" actId="962"/>
          <ac:picMkLst>
            <pc:docMk/>
            <pc:sldMk cId="252959027" sldId="1464"/>
            <ac:picMk id="15" creationId="{8E6F899F-4CB7-41F3-B1FC-0C470BE58031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33:52.301" v="1864" actId="962"/>
        <pc:sldMkLst>
          <pc:docMk/>
          <pc:sldMk cId="3501102590" sldId="1465"/>
        </pc:sldMkLst>
        <pc:spChg chg="ord">
          <ac:chgData name="Pynbhalang Lyngdoh [Chillibreeze]" userId="6e6ab227-4ab6-4418-b5d2-56197c8246b7" providerId="ADAL" clId="{2CECCD4B-9C03-4546-9B7C-4C26F434A4EA}" dt="2020-07-13T11:17:21.762" v="1552" actId="167"/>
          <ac:spMkLst>
            <pc:docMk/>
            <pc:sldMk cId="3501102590" sldId="1465"/>
            <ac:spMk id="2" creationId="{5995FA57-9620-4AF5-B790-DC0FBE2EE5ED}"/>
          </ac:spMkLst>
        </pc:spChg>
        <pc:spChg chg="mod">
          <ac:chgData name="Pynbhalang Lyngdoh [Chillibreeze]" userId="6e6ab227-4ab6-4418-b5d2-56197c8246b7" providerId="ADAL" clId="{2CECCD4B-9C03-4546-9B7C-4C26F434A4EA}" dt="2020-07-13T11:17:35.100" v="1559" actId="164"/>
          <ac:spMkLst>
            <pc:docMk/>
            <pc:sldMk cId="3501102590" sldId="1465"/>
            <ac:spMk id="5" creationId="{3912F4F2-6255-4215-85AB-13254D3707BA}"/>
          </ac:spMkLst>
        </pc:spChg>
        <pc:spChg chg="add del mod">
          <ac:chgData name="Pynbhalang Lyngdoh [Chillibreeze]" userId="6e6ab227-4ab6-4418-b5d2-56197c8246b7" providerId="ADAL" clId="{2CECCD4B-9C03-4546-9B7C-4C26F434A4EA}" dt="2020-07-13T11:17:24.165" v="1553" actId="21"/>
          <ac:spMkLst>
            <pc:docMk/>
            <pc:sldMk cId="3501102590" sldId="1465"/>
            <ac:spMk id="8" creationId="{D41453B4-BE6A-4B07-A75C-241E991A8D50}"/>
          </ac:spMkLst>
        </pc:spChg>
        <pc:spChg chg="add del mod">
          <ac:chgData name="Pynbhalang Lyngdoh [Chillibreeze]" userId="6e6ab227-4ab6-4418-b5d2-56197c8246b7" providerId="ADAL" clId="{2CECCD4B-9C03-4546-9B7C-4C26F434A4EA}" dt="2020-07-13T11:17:26.874" v="1555" actId="21"/>
          <ac:spMkLst>
            <pc:docMk/>
            <pc:sldMk cId="3501102590" sldId="1465"/>
            <ac:spMk id="9" creationId="{B39439CD-BB00-43A9-BF14-1C4FD81F3A63}"/>
          </ac:spMkLst>
        </pc:spChg>
        <pc:spChg chg="add del mod">
          <ac:chgData name="Pynbhalang Lyngdoh [Chillibreeze]" userId="6e6ab227-4ab6-4418-b5d2-56197c8246b7" providerId="ADAL" clId="{2CECCD4B-9C03-4546-9B7C-4C26F434A4EA}" dt="2020-07-13T11:17:29.598" v="1557" actId="21"/>
          <ac:spMkLst>
            <pc:docMk/>
            <pc:sldMk cId="3501102590" sldId="1465"/>
            <ac:spMk id="11" creationId="{54C19571-8893-4BAF-A14C-11856121B8E1}"/>
          </ac:spMkLst>
        </pc:spChg>
        <pc:spChg chg="add mod">
          <ac:chgData name="Pynbhalang Lyngdoh [Chillibreeze]" userId="6e6ab227-4ab6-4418-b5d2-56197c8246b7" providerId="ADAL" clId="{2CECCD4B-9C03-4546-9B7C-4C26F434A4EA}" dt="2020-07-13T11:17:24.868" v="1554"/>
          <ac:spMkLst>
            <pc:docMk/>
            <pc:sldMk cId="3501102590" sldId="1465"/>
            <ac:spMk id="12" creationId="{ADA32B9F-389F-4EB1-92C1-830074DBF9D6}"/>
          </ac:spMkLst>
        </pc:spChg>
        <pc:spChg chg="add mod">
          <ac:chgData name="Pynbhalang Lyngdoh [Chillibreeze]" userId="6e6ab227-4ab6-4418-b5d2-56197c8246b7" providerId="ADAL" clId="{2CECCD4B-9C03-4546-9B7C-4C26F434A4EA}" dt="2020-07-13T11:17:27.239" v="1556"/>
          <ac:spMkLst>
            <pc:docMk/>
            <pc:sldMk cId="3501102590" sldId="1465"/>
            <ac:spMk id="13" creationId="{DAB6B748-2746-4781-9A8E-BD06CDE0BDF8}"/>
          </ac:spMkLst>
        </pc:spChg>
        <pc:spChg chg="add mod">
          <ac:chgData name="Pynbhalang Lyngdoh [Chillibreeze]" userId="6e6ab227-4ab6-4418-b5d2-56197c8246b7" providerId="ADAL" clId="{2CECCD4B-9C03-4546-9B7C-4C26F434A4EA}" dt="2020-07-13T11:17:29.957" v="1558"/>
          <ac:spMkLst>
            <pc:docMk/>
            <pc:sldMk cId="3501102590" sldId="1465"/>
            <ac:spMk id="14" creationId="{1A54855F-5D8B-4B86-B327-145915290AA3}"/>
          </ac:spMkLst>
        </pc:spChg>
        <pc:spChg chg="del">
          <ac:chgData name="Pynbhalang Lyngdoh [Chillibreeze]" userId="6e6ab227-4ab6-4418-b5d2-56197c8246b7" providerId="ADAL" clId="{2CECCD4B-9C03-4546-9B7C-4C26F434A4EA}" dt="2020-07-13T11:14:07.895" v="1537" actId="21"/>
          <ac:spMkLst>
            <pc:docMk/>
            <pc:sldMk cId="3501102590" sldId="1465"/>
            <ac:spMk id="31" creationId="{0FEC45F9-90D5-4AE6-8045-D43B919CAF1C}"/>
          </ac:spMkLst>
        </pc:spChg>
        <pc:spChg chg="del">
          <ac:chgData name="Pynbhalang Lyngdoh [Chillibreeze]" userId="6e6ab227-4ab6-4418-b5d2-56197c8246b7" providerId="ADAL" clId="{2CECCD4B-9C03-4546-9B7C-4C26F434A4EA}" dt="2020-07-13T11:14:10.024" v="1539" actId="21"/>
          <ac:spMkLst>
            <pc:docMk/>
            <pc:sldMk cId="3501102590" sldId="1465"/>
            <ac:spMk id="32" creationId="{58603163-D2C7-4B1D-8906-B1C10C54E7BB}"/>
          </ac:spMkLst>
        </pc:spChg>
        <pc:spChg chg="del">
          <ac:chgData name="Pynbhalang Lyngdoh [Chillibreeze]" userId="6e6ab227-4ab6-4418-b5d2-56197c8246b7" providerId="ADAL" clId="{2CECCD4B-9C03-4546-9B7C-4C26F434A4EA}" dt="2020-07-13T11:14:11.944" v="1541" actId="21"/>
          <ac:spMkLst>
            <pc:docMk/>
            <pc:sldMk cId="3501102590" sldId="1465"/>
            <ac:spMk id="33" creationId="{401F309F-5C95-4A4C-9A01-AC32508BAA66}"/>
          </ac:spMkLst>
        </pc:spChg>
        <pc:grpChg chg="add del mod">
          <ac:chgData name="Pynbhalang Lyngdoh [Chillibreeze]" userId="6e6ab227-4ab6-4418-b5d2-56197c8246b7" providerId="ADAL" clId="{2CECCD4B-9C03-4546-9B7C-4C26F434A4EA}" dt="2020-07-13T11:17:36.836" v="1560" actId="21"/>
          <ac:grpSpMkLst>
            <pc:docMk/>
            <pc:sldMk cId="3501102590" sldId="1465"/>
            <ac:grpSpMk id="3" creationId="{A5B4E322-B323-40AC-A177-7F6E2BA81EC5}"/>
          </ac:grpSpMkLst>
        </pc:grpChg>
        <pc:picChg chg="mod">
          <ac:chgData name="Pynbhalang Lyngdoh [Chillibreeze]" userId="6e6ab227-4ab6-4418-b5d2-56197c8246b7" providerId="ADAL" clId="{2CECCD4B-9C03-4546-9B7C-4C26F434A4EA}" dt="2020-07-13T11:33:52.301" v="1864" actId="962"/>
          <ac:picMkLst>
            <pc:docMk/>
            <pc:sldMk cId="3501102590" sldId="1465"/>
            <ac:picMk id="4" creationId="{1873EDCC-1A33-4CA2-973F-D0E653041B0B}"/>
          </ac:picMkLst>
        </pc:picChg>
        <pc:picChg chg="mod">
          <ac:chgData name="Pynbhalang Lyngdoh [Chillibreeze]" userId="6e6ab227-4ab6-4418-b5d2-56197c8246b7" providerId="ADAL" clId="{2CECCD4B-9C03-4546-9B7C-4C26F434A4EA}" dt="2020-07-13T11:17:35.100" v="1559" actId="164"/>
          <ac:picMkLst>
            <pc:docMk/>
            <pc:sldMk cId="3501102590" sldId="1465"/>
            <ac:picMk id="10" creationId="{36FC0F96-E434-4C86-99A8-3FDCF348ABE2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19:59.475" v="1605"/>
        <pc:sldMkLst>
          <pc:docMk/>
          <pc:sldMk cId="1885573179" sldId="1466"/>
        </pc:sldMkLst>
        <pc:spChg chg="ord">
          <ac:chgData name="Pynbhalang Lyngdoh [Chillibreeze]" userId="6e6ab227-4ab6-4418-b5d2-56197c8246b7" providerId="ADAL" clId="{2CECCD4B-9C03-4546-9B7C-4C26F434A4EA}" dt="2020-07-13T11:19:34.459" v="1591" actId="167"/>
          <ac:spMkLst>
            <pc:docMk/>
            <pc:sldMk cId="1885573179" sldId="1466"/>
            <ac:spMk id="2" creationId="{5995FA57-9620-4AF5-B790-DC0FBE2EE5ED}"/>
          </ac:spMkLst>
        </pc:spChg>
        <pc:spChg chg="del">
          <ac:chgData name="Pynbhalang Lyngdoh [Chillibreeze]" userId="6e6ab227-4ab6-4418-b5d2-56197c8246b7" providerId="ADAL" clId="{2CECCD4B-9C03-4546-9B7C-4C26F434A4EA}" dt="2020-07-13T11:18:37.840" v="1583" actId="21"/>
          <ac:spMkLst>
            <pc:docMk/>
            <pc:sldMk cId="1885573179" sldId="1466"/>
            <ac:spMk id="3" creationId="{AE0EAE12-AE26-4833-B3D6-1020606D7039}"/>
          </ac:spMkLst>
        </pc:spChg>
        <pc:spChg chg="del">
          <ac:chgData name="Pynbhalang Lyngdoh [Chillibreeze]" userId="6e6ab227-4ab6-4418-b5d2-56197c8246b7" providerId="ADAL" clId="{2CECCD4B-9C03-4546-9B7C-4C26F434A4EA}" dt="2020-07-13T11:18:30.237" v="1577" actId="21"/>
          <ac:spMkLst>
            <pc:docMk/>
            <pc:sldMk cId="1885573179" sldId="1466"/>
            <ac:spMk id="11" creationId="{CEBE6C07-BDB9-41F6-BF4F-FD7716347BD9}"/>
          </ac:spMkLst>
        </pc:spChg>
        <pc:spChg chg="add del mod">
          <ac:chgData name="Pynbhalang Lyngdoh [Chillibreeze]" userId="6e6ab227-4ab6-4418-b5d2-56197c8246b7" providerId="ADAL" clId="{2CECCD4B-9C03-4546-9B7C-4C26F434A4EA}" dt="2020-07-13T11:19:39.176" v="1594" actId="21"/>
          <ac:spMkLst>
            <pc:docMk/>
            <pc:sldMk cId="1885573179" sldId="1466"/>
            <ac:spMk id="19" creationId="{51A17F28-98E6-432D-837A-6B7B667C8FB2}"/>
          </ac:spMkLst>
        </pc:spChg>
        <pc:spChg chg="add del mod">
          <ac:chgData name="Pynbhalang Lyngdoh [Chillibreeze]" userId="6e6ab227-4ab6-4418-b5d2-56197c8246b7" providerId="ADAL" clId="{2CECCD4B-9C03-4546-9B7C-4C26F434A4EA}" dt="2020-07-13T11:19:58.824" v="1604" actId="21"/>
          <ac:spMkLst>
            <pc:docMk/>
            <pc:sldMk cId="1885573179" sldId="1466"/>
            <ac:spMk id="22" creationId="{BDE307E3-07E0-44EB-A736-690E61D7694C}"/>
          </ac:spMkLst>
        </pc:spChg>
        <pc:spChg chg="add del mod">
          <ac:chgData name="Pynbhalang Lyngdoh [Chillibreeze]" userId="6e6ab227-4ab6-4418-b5d2-56197c8246b7" providerId="ADAL" clId="{2CECCD4B-9C03-4546-9B7C-4C26F434A4EA}" dt="2020-07-13T11:19:48.157" v="1599"/>
          <ac:spMkLst>
            <pc:docMk/>
            <pc:sldMk cId="1885573179" sldId="1466"/>
            <ac:spMk id="24" creationId="{3873123F-209C-4AC4-BFFD-92BE5E66FA84}"/>
          </ac:spMkLst>
        </pc:spChg>
        <pc:spChg chg="add mod">
          <ac:chgData name="Pynbhalang Lyngdoh [Chillibreeze]" userId="6e6ab227-4ab6-4418-b5d2-56197c8246b7" providerId="ADAL" clId="{2CECCD4B-9C03-4546-9B7C-4C26F434A4EA}" dt="2020-07-13T11:19:59.475" v="1605"/>
          <ac:spMkLst>
            <pc:docMk/>
            <pc:sldMk cId="1885573179" sldId="1466"/>
            <ac:spMk id="27" creationId="{B236DD0C-93A8-4711-A0FC-EB581BDDD177}"/>
          </ac:spMkLst>
        </pc:spChg>
        <pc:grpChg chg="del mod">
          <ac:chgData name="Pynbhalang Lyngdoh [Chillibreeze]" userId="6e6ab227-4ab6-4418-b5d2-56197c8246b7" providerId="ADAL" clId="{2CECCD4B-9C03-4546-9B7C-4C26F434A4EA}" dt="2020-07-13T08:56:30.562" v="169" actId="478"/>
          <ac:grpSpMkLst>
            <pc:docMk/>
            <pc:sldMk cId="1885573179" sldId="1466"/>
            <ac:grpSpMk id="4" creationId="{761EE51A-A9ED-4E68-AF08-3EF0247D27E1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18:56.218" v="1586" actId="21"/>
          <ac:grpSpMkLst>
            <pc:docMk/>
            <pc:sldMk cId="1885573179" sldId="1466"/>
            <ac:grpSpMk id="9" creationId="{99A3E5A1-3D88-4D4D-99CD-81E1332C927E}"/>
          </ac:grpSpMkLst>
        </pc:grpChg>
        <pc:grpChg chg="del mod">
          <ac:chgData name="Pynbhalang Lyngdoh [Chillibreeze]" userId="6e6ab227-4ab6-4418-b5d2-56197c8246b7" providerId="ADAL" clId="{2CECCD4B-9C03-4546-9B7C-4C26F434A4EA}" dt="2020-07-13T08:57:00.790" v="175" actId="478"/>
          <ac:grpSpMkLst>
            <pc:docMk/>
            <pc:sldMk cId="1885573179" sldId="1466"/>
            <ac:grpSpMk id="13" creationId="{970EC8C8-8EC1-46C6-8D03-955204C1BF17}"/>
          </ac:grpSpMkLst>
        </pc:grpChg>
        <pc:picChg chg="del mod">
          <ac:chgData name="Pynbhalang Lyngdoh [Chillibreeze]" userId="6e6ab227-4ab6-4418-b5d2-56197c8246b7" providerId="ADAL" clId="{2CECCD4B-9C03-4546-9B7C-4C26F434A4EA}" dt="2020-07-13T11:18:24.122" v="1575" actId="21"/>
          <ac:picMkLst>
            <pc:docMk/>
            <pc:sldMk cId="1885573179" sldId="1466"/>
            <ac:picMk id="7" creationId="{4D1635ED-7373-49B9-81A2-C619B79B781B}"/>
          </ac:picMkLst>
        </pc:picChg>
        <pc:picChg chg="del mod">
          <ac:chgData name="Pynbhalang Lyngdoh [Chillibreeze]" userId="6e6ab227-4ab6-4418-b5d2-56197c8246b7" providerId="ADAL" clId="{2CECCD4B-9C03-4546-9B7C-4C26F434A4EA}" dt="2020-07-13T11:18:35.142" v="1581" actId="21"/>
          <ac:picMkLst>
            <pc:docMk/>
            <pc:sldMk cId="1885573179" sldId="1466"/>
            <ac:picMk id="8" creationId="{7780D86C-C32F-4DF5-A815-ADD6F489A5BE}"/>
          </ac:picMkLst>
        </pc:picChg>
        <pc:picChg chg="del mod">
          <ac:chgData name="Pynbhalang Lyngdoh [Chillibreeze]" userId="6e6ab227-4ab6-4418-b5d2-56197c8246b7" providerId="ADAL" clId="{2CECCD4B-9C03-4546-9B7C-4C26F434A4EA}" dt="2020-07-13T11:19:53.607" v="1602" actId="21"/>
          <ac:picMkLst>
            <pc:docMk/>
            <pc:sldMk cId="1885573179" sldId="1466"/>
            <ac:picMk id="10" creationId="{66F5E23C-0A2F-4FF7-AE55-98F4DDB3F372}"/>
          </ac:picMkLst>
        </pc:picChg>
        <pc:picChg chg="mod">
          <ac:chgData name="Pynbhalang Lyngdoh [Chillibreeze]" userId="6e6ab227-4ab6-4418-b5d2-56197c8246b7" providerId="ADAL" clId="{2CECCD4B-9C03-4546-9B7C-4C26F434A4EA}" dt="2020-07-13T11:18:52.819" v="1585" actId="164"/>
          <ac:picMkLst>
            <pc:docMk/>
            <pc:sldMk cId="1885573179" sldId="1466"/>
            <ac:picMk id="16" creationId="{49C0BF2B-DC8A-413E-B97D-986CFEFA5288}"/>
          </ac:picMkLst>
        </pc:picChg>
        <pc:picChg chg="del mod">
          <ac:chgData name="Pynbhalang Lyngdoh [Chillibreeze]" userId="6e6ab227-4ab6-4418-b5d2-56197c8246b7" providerId="ADAL" clId="{2CECCD4B-9C03-4546-9B7C-4C26F434A4EA}" dt="2020-07-13T08:56:39.713" v="172" actId="478"/>
          <ac:picMkLst>
            <pc:docMk/>
            <pc:sldMk cId="1885573179" sldId="1466"/>
            <ac:picMk id="17" creationId="{F936DAEF-97AC-47EF-B462-581B229C7DB6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19:36.771" v="1592" actId="21"/>
          <ac:picMkLst>
            <pc:docMk/>
            <pc:sldMk cId="1885573179" sldId="1466"/>
            <ac:picMk id="18" creationId="{32E3F8FB-7665-4EB9-89AB-F5C75EA98207}"/>
          </ac:picMkLst>
        </pc:picChg>
        <pc:picChg chg="add mod">
          <ac:chgData name="Pynbhalang Lyngdoh [Chillibreeze]" userId="6e6ab227-4ab6-4418-b5d2-56197c8246b7" providerId="ADAL" clId="{2CECCD4B-9C03-4546-9B7C-4C26F434A4EA}" dt="2020-07-13T11:18:52.819" v="1585" actId="164"/>
          <ac:picMkLst>
            <pc:docMk/>
            <pc:sldMk cId="1885573179" sldId="1466"/>
            <ac:picMk id="21" creationId="{EFBEA3CB-BB19-447F-B5DC-335416F0302B}"/>
          </ac:picMkLst>
        </pc:picChg>
        <pc:picChg chg="add mod">
          <ac:chgData name="Pynbhalang Lyngdoh [Chillibreeze]" userId="6e6ab227-4ab6-4418-b5d2-56197c8246b7" providerId="ADAL" clId="{2CECCD4B-9C03-4546-9B7C-4C26F434A4EA}" dt="2020-07-13T11:19:37.193" v="1593"/>
          <ac:picMkLst>
            <pc:docMk/>
            <pc:sldMk cId="1885573179" sldId="1466"/>
            <ac:picMk id="23" creationId="{F8098FF0-FF96-4857-AAAE-824A83BE6523}"/>
          </ac:picMkLst>
        </pc:picChg>
        <pc:picChg chg="add mod">
          <ac:chgData name="Pynbhalang Lyngdoh [Chillibreeze]" userId="6e6ab227-4ab6-4418-b5d2-56197c8246b7" providerId="ADAL" clId="{2CECCD4B-9C03-4546-9B7C-4C26F434A4EA}" dt="2020-07-13T11:19:54.053" v="1603"/>
          <ac:picMkLst>
            <pc:docMk/>
            <pc:sldMk cId="1885573179" sldId="1466"/>
            <ac:picMk id="26" creationId="{764C783D-8CE7-4CF1-AE84-302455D83E6F}"/>
          </ac:picMkLst>
        </pc:picChg>
        <pc:cxnChg chg="del">
          <ac:chgData name="Pynbhalang Lyngdoh [Chillibreeze]" userId="6e6ab227-4ab6-4418-b5d2-56197c8246b7" providerId="ADAL" clId="{2CECCD4B-9C03-4546-9B7C-4C26F434A4EA}" dt="2020-07-13T11:18:32.974" v="1579" actId="21"/>
          <ac:cxnSpMkLst>
            <pc:docMk/>
            <pc:sldMk cId="1885573179" sldId="1466"/>
            <ac:cxnSpMk id="12" creationId="{8A097301-507F-4F9D-828A-672CFA2E0080}"/>
          </ac:cxnSpMkLst>
        </pc:cxnChg>
        <pc:cxnChg chg="add del mod">
          <ac:chgData name="Pynbhalang Lyngdoh [Chillibreeze]" userId="6e6ab227-4ab6-4418-b5d2-56197c8246b7" providerId="ADAL" clId="{2CECCD4B-9C03-4546-9B7C-4C26F434A4EA}" dt="2020-07-13T11:19:51.093" v="1600" actId="21"/>
          <ac:cxnSpMkLst>
            <pc:docMk/>
            <pc:sldMk cId="1885573179" sldId="1466"/>
            <ac:cxnSpMk id="20" creationId="{BC0B2168-967A-4CC3-B66E-828052B47F99}"/>
          </ac:cxnSpMkLst>
        </pc:cxnChg>
        <pc:cxnChg chg="add mod">
          <ac:chgData name="Pynbhalang Lyngdoh [Chillibreeze]" userId="6e6ab227-4ab6-4418-b5d2-56197c8246b7" providerId="ADAL" clId="{2CECCD4B-9C03-4546-9B7C-4C26F434A4EA}" dt="2020-07-13T11:19:51.741" v="1601"/>
          <ac:cxnSpMkLst>
            <pc:docMk/>
            <pc:sldMk cId="1885573179" sldId="1466"/>
            <ac:cxnSpMk id="25" creationId="{C46CB4A3-D6B7-45A0-9FE9-3A8812F3FBBE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34:22.015" v="1865" actId="962"/>
        <pc:sldMkLst>
          <pc:docMk/>
          <pc:sldMk cId="2475363482" sldId="1467"/>
        </pc:sldMkLst>
        <pc:spChg chg="ord">
          <ac:chgData name="Pynbhalang Lyngdoh [Chillibreeze]" userId="6e6ab227-4ab6-4418-b5d2-56197c8246b7" providerId="ADAL" clId="{2CECCD4B-9C03-4546-9B7C-4C26F434A4EA}" dt="2020-07-13T11:20:13.990" v="1606" actId="167"/>
          <ac:spMkLst>
            <pc:docMk/>
            <pc:sldMk cId="2475363482" sldId="1467"/>
            <ac:spMk id="2" creationId="{5995FA57-9620-4AF5-B790-DC0FBE2EE5ED}"/>
          </ac:spMkLst>
        </pc:spChg>
        <pc:spChg chg="del">
          <ac:chgData name="Pynbhalang Lyngdoh [Chillibreeze]" userId="6e6ab227-4ab6-4418-b5d2-56197c8246b7" providerId="ADAL" clId="{2CECCD4B-9C03-4546-9B7C-4C26F434A4EA}" dt="2020-07-13T11:20:16.779" v="1607" actId="21"/>
          <ac:spMkLst>
            <pc:docMk/>
            <pc:sldMk cId="2475363482" sldId="1467"/>
            <ac:spMk id="6" creationId="{0F8BCE74-F57F-454D-8BC7-A7A4C531BE54}"/>
          </ac:spMkLst>
        </pc:spChg>
        <pc:spChg chg="del">
          <ac:chgData name="Pynbhalang Lyngdoh [Chillibreeze]" userId="6e6ab227-4ab6-4418-b5d2-56197c8246b7" providerId="ADAL" clId="{2CECCD4B-9C03-4546-9B7C-4C26F434A4EA}" dt="2020-07-13T11:20:19.346" v="1609" actId="21"/>
          <ac:spMkLst>
            <pc:docMk/>
            <pc:sldMk cId="2475363482" sldId="1467"/>
            <ac:spMk id="8" creationId="{8880C8CE-F155-4710-A605-56B241C7A0AA}"/>
          </ac:spMkLst>
        </pc:spChg>
        <pc:spChg chg="del">
          <ac:chgData name="Pynbhalang Lyngdoh [Chillibreeze]" userId="6e6ab227-4ab6-4418-b5d2-56197c8246b7" providerId="ADAL" clId="{2CECCD4B-9C03-4546-9B7C-4C26F434A4EA}" dt="2020-07-13T11:20:21.939" v="1611" actId="21"/>
          <ac:spMkLst>
            <pc:docMk/>
            <pc:sldMk cId="2475363482" sldId="1467"/>
            <ac:spMk id="9" creationId="{09016C2D-9D81-41BE-AFDE-0F9BEFC11D7C}"/>
          </ac:spMkLst>
        </pc:spChg>
        <pc:spChg chg="del">
          <ac:chgData name="Pynbhalang Lyngdoh [Chillibreeze]" userId="6e6ab227-4ab6-4418-b5d2-56197c8246b7" providerId="ADAL" clId="{2CECCD4B-9C03-4546-9B7C-4C26F434A4EA}" dt="2020-07-13T11:20:24.175" v="1613" actId="21"/>
          <ac:spMkLst>
            <pc:docMk/>
            <pc:sldMk cId="2475363482" sldId="1467"/>
            <ac:spMk id="10" creationId="{CC14FEC6-B708-4820-9E60-C4076107D75F}"/>
          </ac:spMkLst>
        </pc:spChg>
        <pc:spChg chg="del">
          <ac:chgData name="Pynbhalang Lyngdoh [Chillibreeze]" userId="6e6ab227-4ab6-4418-b5d2-56197c8246b7" providerId="ADAL" clId="{2CECCD4B-9C03-4546-9B7C-4C26F434A4EA}" dt="2020-07-13T11:20:26.989" v="1615" actId="21"/>
          <ac:spMkLst>
            <pc:docMk/>
            <pc:sldMk cId="2475363482" sldId="1467"/>
            <ac:spMk id="11" creationId="{F48E6381-ECF7-4D36-BA4F-8FC14B34C8BE}"/>
          </ac:spMkLst>
        </pc:spChg>
        <pc:spChg chg="add mod">
          <ac:chgData name="Pynbhalang Lyngdoh [Chillibreeze]" userId="6e6ab227-4ab6-4418-b5d2-56197c8246b7" providerId="ADAL" clId="{2CECCD4B-9C03-4546-9B7C-4C26F434A4EA}" dt="2020-07-13T11:20:17.496" v="1608"/>
          <ac:spMkLst>
            <pc:docMk/>
            <pc:sldMk cId="2475363482" sldId="1467"/>
            <ac:spMk id="12" creationId="{CAA17C3E-BBB9-4F1F-831E-544A9CE8FF72}"/>
          </ac:spMkLst>
        </pc:spChg>
        <pc:spChg chg="mod">
          <ac:chgData name="Pynbhalang Lyngdoh [Chillibreeze]" userId="6e6ab227-4ab6-4418-b5d2-56197c8246b7" providerId="ADAL" clId="{2CECCD4B-9C03-4546-9B7C-4C26F434A4EA}" dt="2020-07-13T11:20:32.059" v="1617" actId="164"/>
          <ac:spMkLst>
            <pc:docMk/>
            <pc:sldMk cId="2475363482" sldId="1467"/>
            <ac:spMk id="13" creationId="{5835B260-B506-4647-BA6B-4C01C31E64EA}"/>
          </ac:spMkLst>
        </pc:spChg>
        <pc:spChg chg="add mod">
          <ac:chgData name="Pynbhalang Lyngdoh [Chillibreeze]" userId="6e6ab227-4ab6-4418-b5d2-56197c8246b7" providerId="ADAL" clId="{2CECCD4B-9C03-4546-9B7C-4C26F434A4EA}" dt="2020-07-13T11:20:19.706" v="1610"/>
          <ac:spMkLst>
            <pc:docMk/>
            <pc:sldMk cId="2475363482" sldId="1467"/>
            <ac:spMk id="14" creationId="{9A3C1483-46B1-4827-A0F7-E5D3486C7E11}"/>
          </ac:spMkLst>
        </pc:spChg>
        <pc:spChg chg="add mod">
          <ac:chgData name="Pynbhalang Lyngdoh [Chillibreeze]" userId="6e6ab227-4ab6-4418-b5d2-56197c8246b7" providerId="ADAL" clId="{2CECCD4B-9C03-4546-9B7C-4C26F434A4EA}" dt="2020-07-13T11:20:22.289" v="1612"/>
          <ac:spMkLst>
            <pc:docMk/>
            <pc:sldMk cId="2475363482" sldId="1467"/>
            <ac:spMk id="15" creationId="{CA16C05E-CAAE-41E1-B3D3-F454E90422EF}"/>
          </ac:spMkLst>
        </pc:spChg>
        <pc:spChg chg="add mod">
          <ac:chgData name="Pynbhalang Lyngdoh [Chillibreeze]" userId="6e6ab227-4ab6-4418-b5d2-56197c8246b7" providerId="ADAL" clId="{2CECCD4B-9C03-4546-9B7C-4C26F434A4EA}" dt="2020-07-13T11:20:24.525" v="1614"/>
          <ac:spMkLst>
            <pc:docMk/>
            <pc:sldMk cId="2475363482" sldId="1467"/>
            <ac:spMk id="16" creationId="{813F4421-61D5-47AA-817D-565382AF279E}"/>
          </ac:spMkLst>
        </pc:spChg>
        <pc:spChg chg="add mod">
          <ac:chgData name="Pynbhalang Lyngdoh [Chillibreeze]" userId="6e6ab227-4ab6-4418-b5d2-56197c8246b7" providerId="ADAL" clId="{2CECCD4B-9C03-4546-9B7C-4C26F434A4EA}" dt="2020-07-13T11:20:27.393" v="1616"/>
          <ac:spMkLst>
            <pc:docMk/>
            <pc:sldMk cId="2475363482" sldId="1467"/>
            <ac:spMk id="17" creationId="{6BDDCAF6-E276-45AB-ADAA-8D3310D510D4}"/>
          </ac:spMkLst>
        </pc:spChg>
        <pc:grpChg chg="add del mod">
          <ac:chgData name="Pynbhalang Lyngdoh [Chillibreeze]" userId="6e6ab227-4ab6-4418-b5d2-56197c8246b7" providerId="ADAL" clId="{2CECCD4B-9C03-4546-9B7C-4C26F434A4EA}" dt="2020-07-13T11:20:33.968" v="1618" actId="21"/>
          <ac:grpSpMkLst>
            <pc:docMk/>
            <pc:sldMk cId="2475363482" sldId="1467"/>
            <ac:grpSpMk id="3" creationId="{50DE810D-3473-49C2-B01E-E0D0360CA1B6}"/>
          </ac:grpSpMkLst>
        </pc:grpChg>
        <pc:picChg chg="mod">
          <ac:chgData name="Pynbhalang Lyngdoh [Chillibreeze]" userId="6e6ab227-4ab6-4418-b5d2-56197c8246b7" providerId="ADAL" clId="{2CECCD4B-9C03-4546-9B7C-4C26F434A4EA}" dt="2020-07-13T11:34:22.015" v="1865" actId="962"/>
          <ac:picMkLst>
            <pc:docMk/>
            <pc:sldMk cId="2475363482" sldId="1467"/>
            <ac:picMk id="4" creationId="{2F9AC054-AC34-4FD0-BE75-11E2D342F3DC}"/>
          </ac:picMkLst>
        </pc:picChg>
        <pc:picChg chg="mod">
          <ac:chgData name="Pynbhalang Lyngdoh [Chillibreeze]" userId="6e6ab227-4ab6-4418-b5d2-56197c8246b7" providerId="ADAL" clId="{2CECCD4B-9C03-4546-9B7C-4C26F434A4EA}" dt="2020-07-13T11:20:32.059" v="1617" actId="164"/>
          <ac:picMkLst>
            <pc:docMk/>
            <pc:sldMk cId="2475363482" sldId="1467"/>
            <ac:picMk id="7" creationId="{C1DB44A6-8271-4EB7-AAE7-CDD4A5CA61DE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34:32.130" v="1866" actId="962"/>
        <pc:sldMkLst>
          <pc:docMk/>
          <pc:sldMk cId="3622786964" sldId="1468"/>
        </pc:sldMkLst>
        <pc:spChg chg="ord">
          <ac:chgData name="Pynbhalang Lyngdoh [Chillibreeze]" userId="6e6ab227-4ab6-4418-b5d2-56197c8246b7" providerId="ADAL" clId="{2CECCD4B-9C03-4546-9B7C-4C26F434A4EA}" dt="2020-07-13T11:21:34.372" v="1633" actId="167"/>
          <ac:spMkLst>
            <pc:docMk/>
            <pc:sldMk cId="3622786964" sldId="1468"/>
            <ac:spMk id="2" creationId="{1B2AB8AC-BB22-4966-A16F-13242ECC3AB5}"/>
          </ac:spMkLst>
        </pc:spChg>
        <pc:spChg chg="mod">
          <ac:chgData name="Pynbhalang Lyngdoh [Chillibreeze]" userId="6e6ab227-4ab6-4418-b5d2-56197c8246b7" providerId="ADAL" clId="{2CECCD4B-9C03-4546-9B7C-4C26F434A4EA}" dt="2020-07-13T11:21:45.944" v="1640" actId="164"/>
          <ac:spMkLst>
            <pc:docMk/>
            <pc:sldMk cId="3622786964" sldId="1468"/>
            <ac:spMk id="6" creationId="{2AD08B0C-BF16-42A1-A8A3-66F58980588F}"/>
          </ac:spMkLst>
        </pc:spChg>
        <pc:spChg chg="del">
          <ac:chgData name="Pynbhalang Lyngdoh [Chillibreeze]" userId="6e6ab227-4ab6-4418-b5d2-56197c8246b7" providerId="ADAL" clId="{2CECCD4B-9C03-4546-9B7C-4C26F434A4EA}" dt="2020-07-13T11:21:36.419" v="1634" actId="21"/>
          <ac:spMkLst>
            <pc:docMk/>
            <pc:sldMk cId="3622786964" sldId="1468"/>
            <ac:spMk id="8" creationId="{9D859B2B-3098-43BD-A81F-D691B35856ED}"/>
          </ac:spMkLst>
        </pc:spChg>
        <pc:spChg chg="del">
          <ac:chgData name="Pynbhalang Lyngdoh [Chillibreeze]" userId="6e6ab227-4ab6-4418-b5d2-56197c8246b7" providerId="ADAL" clId="{2CECCD4B-9C03-4546-9B7C-4C26F434A4EA}" dt="2020-07-13T11:21:38.983" v="1636" actId="21"/>
          <ac:spMkLst>
            <pc:docMk/>
            <pc:sldMk cId="3622786964" sldId="1468"/>
            <ac:spMk id="9" creationId="{792334B0-B260-4C8F-95E0-1828220301FD}"/>
          </ac:spMkLst>
        </pc:spChg>
        <pc:spChg chg="del">
          <ac:chgData name="Pynbhalang Lyngdoh [Chillibreeze]" userId="6e6ab227-4ab6-4418-b5d2-56197c8246b7" providerId="ADAL" clId="{2CECCD4B-9C03-4546-9B7C-4C26F434A4EA}" dt="2020-07-13T11:21:40.977" v="1638" actId="21"/>
          <ac:spMkLst>
            <pc:docMk/>
            <pc:sldMk cId="3622786964" sldId="1468"/>
            <ac:spMk id="10" creationId="{070C0960-3D36-430F-BDDB-045FEFADAAB5}"/>
          </ac:spMkLst>
        </pc:spChg>
        <pc:spChg chg="add mod">
          <ac:chgData name="Pynbhalang Lyngdoh [Chillibreeze]" userId="6e6ab227-4ab6-4418-b5d2-56197c8246b7" providerId="ADAL" clId="{2CECCD4B-9C03-4546-9B7C-4C26F434A4EA}" dt="2020-07-13T11:21:37.147" v="1635"/>
          <ac:spMkLst>
            <pc:docMk/>
            <pc:sldMk cId="3622786964" sldId="1468"/>
            <ac:spMk id="11" creationId="{E35D700F-92AC-4298-8F14-D4A0E3E51FD0}"/>
          </ac:spMkLst>
        </pc:spChg>
        <pc:spChg chg="add mod">
          <ac:chgData name="Pynbhalang Lyngdoh [Chillibreeze]" userId="6e6ab227-4ab6-4418-b5d2-56197c8246b7" providerId="ADAL" clId="{2CECCD4B-9C03-4546-9B7C-4C26F434A4EA}" dt="2020-07-13T11:21:39.280" v="1637"/>
          <ac:spMkLst>
            <pc:docMk/>
            <pc:sldMk cId="3622786964" sldId="1468"/>
            <ac:spMk id="12" creationId="{24268F7F-DE4D-4A33-93CD-D1887EF9ED99}"/>
          </ac:spMkLst>
        </pc:spChg>
        <pc:spChg chg="add mod">
          <ac:chgData name="Pynbhalang Lyngdoh [Chillibreeze]" userId="6e6ab227-4ab6-4418-b5d2-56197c8246b7" providerId="ADAL" clId="{2CECCD4B-9C03-4546-9B7C-4C26F434A4EA}" dt="2020-07-13T11:21:41.674" v="1639"/>
          <ac:spMkLst>
            <pc:docMk/>
            <pc:sldMk cId="3622786964" sldId="1468"/>
            <ac:spMk id="13" creationId="{EA698BE8-0A98-4978-9300-CF66128D2E42}"/>
          </ac:spMkLst>
        </pc:spChg>
        <pc:grpChg chg="add del mod">
          <ac:chgData name="Pynbhalang Lyngdoh [Chillibreeze]" userId="6e6ab227-4ab6-4418-b5d2-56197c8246b7" providerId="ADAL" clId="{2CECCD4B-9C03-4546-9B7C-4C26F434A4EA}" dt="2020-07-13T11:21:47.036" v="1641" actId="21"/>
          <ac:grpSpMkLst>
            <pc:docMk/>
            <pc:sldMk cId="3622786964" sldId="1468"/>
            <ac:grpSpMk id="3" creationId="{FBEF6DC5-9BB1-4DAF-889F-C53FA0C34559}"/>
          </ac:grpSpMkLst>
        </pc:grpChg>
        <pc:picChg chg="mod">
          <ac:chgData name="Pynbhalang Lyngdoh [Chillibreeze]" userId="6e6ab227-4ab6-4418-b5d2-56197c8246b7" providerId="ADAL" clId="{2CECCD4B-9C03-4546-9B7C-4C26F434A4EA}" dt="2020-07-13T11:34:32.130" v="1866" actId="962"/>
          <ac:picMkLst>
            <pc:docMk/>
            <pc:sldMk cId="3622786964" sldId="1468"/>
            <ac:picMk id="4" creationId="{AEEBF3EB-4224-4C6B-8757-63935A32065D}"/>
          </ac:picMkLst>
        </pc:picChg>
        <pc:picChg chg="mod">
          <ac:chgData name="Pynbhalang Lyngdoh [Chillibreeze]" userId="6e6ab227-4ab6-4418-b5d2-56197c8246b7" providerId="ADAL" clId="{2CECCD4B-9C03-4546-9B7C-4C26F434A4EA}" dt="2020-07-13T11:21:45.944" v="1640" actId="164"/>
          <ac:picMkLst>
            <pc:docMk/>
            <pc:sldMk cId="3622786964" sldId="1468"/>
            <ac:picMk id="7" creationId="{3AACE3A5-E672-4532-9642-39EEC1D23B41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22:56.139" v="1669"/>
        <pc:sldMkLst>
          <pc:docMk/>
          <pc:sldMk cId="635753243" sldId="1469"/>
        </pc:sldMkLst>
        <pc:spChg chg="ord">
          <ac:chgData name="Pynbhalang Lyngdoh [Chillibreeze]" userId="6e6ab227-4ab6-4418-b5d2-56197c8246b7" providerId="ADAL" clId="{2CECCD4B-9C03-4546-9B7C-4C26F434A4EA}" dt="2020-07-13T11:22:21.932" v="1647" actId="167"/>
          <ac:spMkLst>
            <pc:docMk/>
            <pc:sldMk cId="635753243" sldId="1469"/>
            <ac:spMk id="2" creationId="{86903950-CA1A-4CB5-B14E-FF051C14E81A}"/>
          </ac:spMkLst>
        </pc:spChg>
        <pc:spChg chg="mod">
          <ac:chgData name="Pynbhalang Lyngdoh [Chillibreeze]" userId="6e6ab227-4ab6-4418-b5d2-56197c8246b7" providerId="ADAL" clId="{2CECCD4B-9C03-4546-9B7C-4C26F434A4EA}" dt="2020-07-13T08:58:34.034" v="340"/>
          <ac:spMkLst>
            <pc:docMk/>
            <pc:sldMk cId="635753243" sldId="1469"/>
            <ac:spMk id="5" creationId="{DA41B961-77BD-483E-BE8E-0DEF2766D4A5}"/>
          </ac:spMkLst>
        </pc:spChg>
        <pc:spChg chg="mod">
          <ac:chgData name="Pynbhalang Lyngdoh [Chillibreeze]" userId="6e6ab227-4ab6-4418-b5d2-56197c8246b7" providerId="ADAL" clId="{2CECCD4B-9C03-4546-9B7C-4C26F434A4EA}" dt="2020-07-13T08:58:34.034" v="340"/>
          <ac:spMkLst>
            <pc:docMk/>
            <pc:sldMk cId="635753243" sldId="1469"/>
            <ac:spMk id="6" creationId="{2456DA0E-C5DB-442F-B668-4C4ECFEC19C9}"/>
          </ac:spMkLst>
        </pc:spChg>
        <pc:spChg chg="mod">
          <ac:chgData name="Pynbhalang Lyngdoh [Chillibreeze]" userId="6e6ab227-4ab6-4418-b5d2-56197c8246b7" providerId="ADAL" clId="{2CECCD4B-9C03-4546-9B7C-4C26F434A4EA}" dt="2020-07-13T08:57:49.777" v="302"/>
          <ac:spMkLst>
            <pc:docMk/>
            <pc:sldMk cId="635753243" sldId="1469"/>
            <ac:spMk id="8" creationId="{C7005F26-59C0-4CF3-9F80-61D9D1C77599}"/>
          </ac:spMkLst>
        </pc:spChg>
        <pc:spChg chg="mod">
          <ac:chgData name="Pynbhalang Lyngdoh [Chillibreeze]" userId="6e6ab227-4ab6-4418-b5d2-56197c8246b7" providerId="ADAL" clId="{2CECCD4B-9C03-4546-9B7C-4C26F434A4EA}" dt="2020-07-13T08:57:49.777" v="302"/>
          <ac:spMkLst>
            <pc:docMk/>
            <pc:sldMk cId="635753243" sldId="1469"/>
            <ac:spMk id="9" creationId="{B4C338E5-FD05-47A4-9195-F0877E99073B}"/>
          </ac:spMkLst>
        </pc:spChg>
        <pc:spChg chg="mod">
          <ac:chgData name="Pynbhalang Lyngdoh [Chillibreeze]" userId="6e6ab227-4ab6-4418-b5d2-56197c8246b7" providerId="ADAL" clId="{2CECCD4B-9C03-4546-9B7C-4C26F434A4EA}" dt="2020-07-13T08:58:45.224" v="397"/>
          <ac:spMkLst>
            <pc:docMk/>
            <pc:sldMk cId="635753243" sldId="1469"/>
            <ac:spMk id="11" creationId="{B49CBDA2-3E37-4636-9D65-FFBFAE161EF0}"/>
          </ac:spMkLst>
        </pc:spChg>
        <pc:spChg chg="mod">
          <ac:chgData name="Pynbhalang Lyngdoh [Chillibreeze]" userId="6e6ab227-4ab6-4418-b5d2-56197c8246b7" providerId="ADAL" clId="{2CECCD4B-9C03-4546-9B7C-4C26F434A4EA}" dt="2020-07-13T08:58:45.224" v="397"/>
          <ac:spMkLst>
            <pc:docMk/>
            <pc:sldMk cId="635753243" sldId="1469"/>
            <ac:spMk id="12" creationId="{6ABE281E-70B9-4AE2-A003-1E53AD36939E}"/>
          </ac:spMkLst>
        </pc:spChg>
        <pc:spChg chg="mod">
          <ac:chgData name="Pynbhalang Lyngdoh [Chillibreeze]" userId="6e6ab227-4ab6-4418-b5d2-56197c8246b7" providerId="ADAL" clId="{2CECCD4B-9C03-4546-9B7C-4C26F434A4EA}" dt="2020-07-13T08:58:39.007" v="368"/>
          <ac:spMkLst>
            <pc:docMk/>
            <pc:sldMk cId="635753243" sldId="1469"/>
            <ac:spMk id="14" creationId="{09762C40-A625-411D-A642-FB68A6751CA8}"/>
          </ac:spMkLst>
        </pc:spChg>
        <pc:spChg chg="mod">
          <ac:chgData name="Pynbhalang Lyngdoh [Chillibreeze]" userId="6e6ab227-4ab6-4418-b5d2-56197c8246b7" providerId="ADAL" clId="{2CECCD4B-9C03-4546-9B7C-4C26F434A4EA}" dt="2020-07-13T08:58:39.007" v="368"/>
          <ac:spMkLst>
            <pc:docMk/>
            <pc:sldMk cId="635753243" sldId="1469"/>
            <ac:spMk id="15" creationId="{FA34907E-5343-4365-8B44-EB943458DA43}"/>
          </ac:spMkLst>
        </pc:spChg>
        <pc:spChg chg="del mod">
          <ac:chgData name="Pynbhalang Lyngdoh [Chillibreeze]" userId="6e6ab227-4ab6-4418-b5d2-56197c8246b7" providerId="ADAL" clId="{2CECCD4B-9C03-4546-9B7C-4C26F434A4EA}" dt="2020-07-13T11:22:27.554" v="1650" actId="21"/>
          <ac:spMkLst>
            <pc:docMk/>
            <pc:sldMk cId="635753243" sldId="1469"/>
            <ac:spMk id="17" creationId="{01509349-3DC3-4C9E-95A9-427882EE351E}"/>
          </ac:spMkLst>
        </pc:spChg>
        <pc:spChg chg="del mod">
          <ac:chgData name="Pynbhalang Lyngdoh [Chillibreeze]" userId="6e6ab227-4ab6-4418-b5d2-56197c8246b7" providerId="ADAL" clId="{2CECCD4B-9C03-4546-9B7C-4C26F434A4EA}" dt="2020-07-13T11:22:41.329" v="1656" actId="21"/>
          <ac:spMkLst>
            <pc:docMk/>
            <pc:sldMk cId="635753243" sldId="1469"/>
            <ac:spMk id="19" creationId="{0574DE75-8360-4768-94BC-905B5EAD216B}"/>
          </ac:spMkLst>
        </pc:spChg>
        <pc:spChg chg="del mod">
          <ac:chgData name="Pynbhalang Lyngdoh [Chillibreeze]" userId="6e6ab227-4ab6-4418-b5d2-56197c8246b7" providerId="ADAL" clId="{2CECCD4B-9C03-4546-9B7C-4C26F434A4EA}" dt="2020-07-13T11:22:49.006" v="1662" actId="21"/>
          <ac:spMkLst>
            <pc:docMk/>
            <pc:sldMk cId="635753243" sldId="1469"/>
            <ac:spMk id="21" creationId="{D85B67BD-FD2E-4C64-9FCF-3EACE4263E1F}"/>
          </ac:spMkLst>
        </pc:spChg>
        <pc:spChg chg="del mod">
          <ac:chgData name="Pynbhalang Lyngdoh [Chillibreeze]" userId="6e6ab227-4ab6-4418-b5d2-56197c8246b7" providerId="ADAL" clId="{2CECCD4B-9C03-4546-9B7C-4C26F434A4EA}" dt="2020-07-13T11:22:55.715" v="1668" actId="21"/>
          <ac:spMkLst>
            <pc:docMk/>
            <pc:sldMk cId="635753243" sldId="1469"/>
            <ac:spMk id="23" creationId="{0AC53F57-9772-4D69-8F2E-E7643834F829}"/>
          </ac:spMkLst>
        </pc:spChg>
        <pc:spChg chg="mod">
          <ac:chgData name="Pynbhalang Lyngdoh [Chillibreeze]" userId="6e6ab227-4ab6-4418-b5d2-56197c8246b7" providerId="ADAL" clId="{2CECCD4B-9C03-4546-9B7C-4C26F434A4EA}" dt="2020-07-13T08:58:17.120" v="310"/>
          <ac:spMkLst>
            <pc:docMk/>
            <pc:sldMk cId="635753243" sldId="1469"/>
            <ac:spMk id="37" creationId="{813342AA-CA2B-4540-BFF5-88EB570DA887}"/>
          </ac:spMkLst>
        </pc:spChg>
        <pc:spChg chg="mod">
          <ac:chgData name="Pynbhalang Lyngdoh [Chillibreeze]" userId="6e6ab227-4ab6-4418-b5d2-56197c8246b7" providerId="ADAL" clId="{2CECCD4B-9C03-4546-9B7C-4C26F434A4EA}" dt="2020-07-13T08:58:17.120" v="310"/>
          <ac:spMkLst>
            <pc:docMk/>
            <pc:sldMk cId="635753243" sldId="1469"/>
            <ac:spMk id="38" creationId="{B81CF5BA-61A6-4E79-8B07-0B912AF04AE4}"/>
          </ac:spMkLst>
        </pc:spChg>
        <pc:spChg chg="add mod">
          <ac:chgData name="Pynbhalang Lyngdoh [Chillibreeze]" userId="6e6ab227-4ab6-4418-b5d2-56197c8246b7" providerId="ADAL" clId="{2CECCD4B-9C03-4546-9B7C-4C26F434A4EA}" dt="2020-07-13T11:22:27.929" v="1651"/>
          <ac:spMkLst>
            <pc:docMk/>
            <pc:sldMk cId="635753243" sldId="1469"/>
            <ac:spMk id="44" creationId="{0D427A52-1252-4FED-AE85-BA74A4AF0191}"/>
          </ac:spMkLst>
        </pc:spChg>
        <pc:spChg chg="add mod">
          <ac:chgData name="Pynbhalang Lyngdoh [Chillibreeze]" userId="6e6ab227-4ab6-4418-b5d2-56197c8246b7" providerId="ADAL" clId="{2CECCD4B-9C03-4546-9B7C-4C26F434A4EA}" dt="2020-07-13T11:22:41.696" v="1657"/>
          <ac:spMkLst>
            <pc:docMk/>
            <pc:sldMk cId="635753243" sldId="1469"/>
            <ac:spMk id="47" creationId="{045B2C5C-ED32-401B-9409-554EDA0877C2}"/>
          </ac:spMkLst>
        </pc:spChg>
        <pc:spChg chg="add mod">
          <ac:chgData name="Pynbhalang Lyngdoh [Chillibreeze]" userId="6e6ab227-4ab6-4418-b5d2-56197c8246b7" providerId="ADAL" clId="{2CECCD4B-9C03-4546-9B7C-4C26F434A4EA}" dt="2020-07-13T11:22:49.328" v="1663"/>
          <ac:spMkLst>
            <pc:docMk/>
            <pc:sldMk cId="635753243" sldId="1469"/>
            <ac:spMk id="50" creationId="{2C71D0C7-DDAC-4098-91F4-4BE6CE27F2C4}"/>
          </ac:spMkLst>
        </pc:spChg>
        <pc:spChg chg="add mod">
          <ac:chgData name="Pynbhalang Lyngdoh [Chillibreeze]" userId="6e6ab227-4ab6-4418-b5d2-56197c8246b7" providerId="ADAL" clId="{2CECCD4B-9C03-4546-9B7C-4C26F434A4EA}" dt="2020-07-13T11:22:56.139" v="1669"/>
          <ac:spMkLst>
            <pc:docMk/>
            <pc:sldMk cId="635753243" sldId="1469"/>
            <ac:spMk id="53" creationId="{DF841F5F-DAAD-4FB4-9854-13E988CE2BD5}"/>
          </ac:spMkLst>
        </pc:spChg>
        <pc:grpChg chg="mod">
          <ac:chgData name="Pynbhalang Lyngdoh [Chillibreeze]" userId="6e6ab227-4ab6-4418-b5d2-56197c8246b7" providerId="ADAL" clId="{2CECCD4B-9C03-4546-9B7C-4C26F434A4EA}" dt="2020-07-13T08:58:34.034" v="340"/>
          <ac:grpSpMkLst>
            <pc:docMk/>
            <pc:sldMk cId="635753243" sldId="1469"/>
            <ac:grpSpMk id="4" creationId="{DA6EF4C3-310D-4D92-8BB1-711F3C74B388}"/>
          </ac:grpSpMkLst>
        </pc:grpChg>
        <pc:grpChg chg="del mod">
          <ac:chgData name="Pynbhalang Lyngdoh [Chillibreeze]" userId="6e6ab227-4ab6-4418-b5d2-56197c8246b7" providerId="ADAL" clId="{2CECCD4B-9C03-4546-9B7C-4C26F434A4EA}" dt="2020-07-13T08:57:52.075" v="303" actId="478"/>
          <ac:grpSpMkLst>
            <pc:docMk/>
            <pc:sldMk cId="635753243" sldId="1469"/>
            <ac:grpSpMk id="7" creationId="{F073CA9C-041B-41D0-BF43-28783F76450C}"/>
          </ac:grpSpMkLst>
        </pc:grpChg>
        <pc:grpChg chg="mod">
          <ac:chgData name="Pynbhalang Lyngdoh [Chillibreeze]" userId="6e6ab227-4ab6-4418-b5d2-56197c8246b7" providerId="ADAL" clId="{2CECCD4B-9C03-4546-9B7C-4C26F434A4EA}" dt="2020-07-13T08:58:45.224" v="397"/>
          <ac:grpSpMkLst>
            <pc:docMk/>
            <pc:sldMk cId="635753243" sldId="1469"/>
            <ac:grpSpMk id="10" creationId="{076E021D-07AB-4704-B542-FB7666211AC3}"/>
          </ac:grpSpMkLst>
        </pc:grpChg>
        <pc:grpChg chg="mod">
          <ac:chgData name="Pynbhalang Lyngdoh [Chillibreeze]" userId="6e6ab227-4ab6-4418-b5d2-56197c8246b7" providerId="ADAL" clId="{2CECCD4B-9C03-4546-9B7C-4C26F434A4EA}" dt="2020-07-13T08:58:39.007" v="368"/>
          <ac:grpSpMkLst>
            <pc:docMk/>
            <pc:sldMk cId="635753243" sldId="1469"/>
            <ac:grpSpMk id="13" creationId="{0C97908F-545A-478B-9426-D160A9DAF6DD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8:58:54.100" v="398" actId="478"/>
          <ac:grpSpMkLst>
            <pc:docMk/>
            <pc:sldMk cId="635753243" sldId="1469"/>
            <ac:grpSpMk id="16" creationId="{FCC57702-7ADF-4634-AC79-E837DFE899CA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8:58:54.100" v="398" actId="478"/>
          <ac:grpSpMkLst>
            <pc:docMk/>
            <pc:sldMk cId="635753243" sldId="1469"/>
            <ac:grpSpMk id="18" creationId="{FD49B98F-32A8-4530-904F-F5FC5C754D39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8:58:54.100" v="398" actId="478"/>
          <ac:grpSpMkLst>
            <pc:docMk/>
            <pc:sldMk cId="635753243" sldId="1469"/>
            <ac:grpSpMk id="32" creationId="{4EACD350-B428-47B6-9D0D-F6720FB4350A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8:58:18.661" v="311"/>
          <ac:grpSpMkLst>
            <pc:docMk/>
            <pc:sldMk cId="635753243" sldId="1469"/>
            <ac:grpSpMk id="34" creationId="{B8EA0139-E151-47CD-B76B-9F42B3DA6750}"/>
          </ac:grpSpMkLst>
        </pc:grpChg>
        <pc:grpChg chg="mod">
          <ac:chgData name="Pynbhalang Lyngdoh [Chillibreeze]" userId="6e6ab227-4ab6-4418-b5d2-56197c8246b7" providerId="ADAL" clId="{2CECCD4B-9C03-4546-9B7C-4C26F434A4EA}" dt="2020-07-13T08:58:17.120" v="310"/>
          <ac:grpSpMkLst>
            <pc:docMk/>
            <pc:sldMk cId="635753243" sldId="1469"/>
            <ac:grpSpMk id="35" creationId="{E50D22AA-31E2-4030-BA8A-480C0F372F4E}"/>
          </ac:grpSpMkLst>
        </pc:grpChg>
        <pc:picChg chg="del mod">
          <ac:chgData name="Pynbhalang Lyngdoh [Chillibreeze]" userId="6e6ab227-4ab6-4418-b5d2-56197c8246b7" providerId="ADAL" clId="{2CECCD4B-9C03-4546-9B7C-4C26F434A4EA}" dt="2020-07-13T11:22:24.500" v="1648" actId="21"/>
          <ac:picMkLst>
            <pc:docMk/>
            <pc:sldMk cId="635753243" sldId="1469"/>
            <ac:picMk id="3" creationId="{081F4BD6-A053-44FD-BB09-81CB17574AFD}"/>
          </ac:picMkLst>
        </pc:picChg>
        <pc:picChg chg="add del mod">
          <ac:chgData name="Pynbhalang Lyngdoh [Chillibreeze]" userId="6e6ab227-4ab6-4418-b5d2-56197c8246b7" providerId="ADAL" clId="{2CECCD4B-9C03-4546-9B7C-4C26F434A4EA}" dt="2020-07-13T08:59:38.622" v="405" actId="478"/>
          <ac:picMkLst>
            <pc:docMk/>
            <pc:sldMk cId="635753243" sldId="1469"/>
            <ac:picMk id="25" creationId="{42D8BAFA-E2B4-4958-8D76-6D13CFFDDDE2}"/>
          </ac:picMkLst>
        </pc:picChg>
        <pc:picChg chg="mod">
          <ac:chgData name="Pynbhalang Lyngdoh [Chillibreeze]" userId="6e6ab227-4ab6-4418-b5d2-56197c8246b7" providerId="ADAL" clId="{2CECCD4B-9C03-4546-9B7C-4C26F434A4EA}" dt="2020-07-13T08:58:39.007" v="368"/>
          <ac:picMkLst>
            <pc:docMk/>
            <pc:sldMk cId="635753243" sldId="1469"/>
            <ac:picMk id="26" creationId="{DDAD1560-8857-4A39-912C-87077F2CE98B}"/>
          </ac:picMkLst>
        </pc:picChg>
        <pc:picChg chg="mod">
          <ac:chgData name="Pynbhalang Lyngdoh [Chillibreeze]" userId="6e6ab227-4ab6-4418-b5d2-56197c8246b7" providerId="ADAL" clId="{2CECCD4B-9C03-4546-9B7C-4C26F434A4EA}" dt="2020-07-13T08:58:34.034" v="340"/>
          <ac:picMkLst>
            <pc:docMk/>
            <pc:sldMk cId="635753243" sldId="1469"/>
            <ac:picMk id="27" creationId="{DFE6589F-A824-4751-A849-CE703520E07D}"/>
          </ac:picMkLst>
        </pc:picChg>
        <pc:picChg chg="mod">
          <ac:chgData name="Pynbhalang Lyngdoh [Chillibreeze]" userId="6e6ab227-4ab6-4418-b5d2-56197c8246b7" providerId="ADAL" clId="{2CECCD4B-9C03-4546-9B7C-4C26F434A4EA}" dt="2020-07-13T08:58:45.224" v="397"/>
          <ac:picMkLst>
            <pc:docMk/>
            <pc:sldMk cId="635753243" sldId="1469"/>
            <ac:picMk id="28" creationId="{67A3BD7C-6E31-4024-8AEF-33D20009A572}"/>
          </ac:picMkLst>
        </pc:picChg>
        <pc:picChg chg="add del mod">
          <ac:chgData name="Pynbhalang Lyngdoh [Chillibreeze]" userId="6e6ab227-4ab6-4418-b5d2-56197c8246b7" providerId="ADAL" clId="{2CECCD4B-9C03-4546-9B7C-4C26F434A4EA}" dt="2020-07-13T08:59:38.622" v="405" actId="478"/>
          <ac:picMkLst>
            <pc:docMk/>
            <pc:sldMk cId="635753243" sldId="1469"/>
            <ac:picMk id="29" creationId="{F3F7003D-42C9-474B-A087-5E43D658524E}"/>
          </ac:picMkLst>
        </pc:picChg>
        <pc:picChg chg="add del mod">
          <ac:chgData name="Pynbhalang Lyngdoh [Chillibreeze]" userId="6e6ab227-4ab6-4418-b5d2-56197c8246b7" providerId="ADAL" clId="{2CECCD4B-9C03-4546-9B7C-4C26F434A4EA}" dt="2020-07-13T08:59:38.622" v="405" actId="478"/>
          <ac:picMkLst>
            <pc:docMk/>
            <pc:sldMk cId="635753243" sldId="1469"/>
            <ac:picMk id="30" creationId="{6AF1B4BF-826C-4BE2-8754-75F9F19A700C}"/>
          </ac:picMkLst>
        </pc:picChg>
        <pc:picChg chg="add del mod">
          <ac:chgData name="Pynbhalang Lyngdoh [Chillibreeze]" userId="6e6ab227-4ab6-4418-b5d2-56197c8246b7" providerId="ADAL" clId="{2CECCD4B-9C03-4546-9B7C-4C26F434A4EA}" dt="2020-07-13T08:59:38.622" v="405" actId="478"/>
          <ac:picMkLst>
            <pc:docMk/>
            <pc:sldMk cId="635753243" sldId="1469"/>
            <ac:picMk id="31" creationId="{50CC5826-108F-46A0-8E7B-456045377073}"/>
          </ac:picMkLst>
        </pc:picChg>
        <pc:picChg chg="del mod">
          <ac:chgData name="Pynbhalang Lyngdoh [Chillibreeze]" userId="6e6ab227-4ab6-4418-b5d2-56197c8246b7" providerId="ADAL" clId="{2CECCD4B-9C03-4546-9B7C-4C26F434A4EA}" dt="2020-07-13T11:22:38.917" v="1654" actId="21"/>
          <ac:picMkLst>
            <pc:docMk/>
            <pc:sldMk cId="635753243" sldId="1469"/>
            <ac:picMk id="33" creationId="{98C7815E-E0D3-436E-B492-AC6E29600F6B}"/>
          </ac:picMkLst>
        </pc:picChg>
        <pc:picChg chg="mod">
          <ac:chgData name="Pynbhalang Lyngdoh [Chillibreeze]" userId="6e6ab227-4ab6-4418-b5d2-56197c8246b7" providerId="ADAL" clId="{2CECCD4B-9C03-4546-9B7C-4C26F434A4EA}" dt="2020-07-13T08:58:17.120" v="310"/>
          <ac:picMkLst>
            <pc:docMk/>
            <pc:sldMk cId="635753243" sldId="1469"/>
            <ac:picMk id="36" creationId="{73F56148-D396-4676-BC67-87DA7109EBD0}"/>
          </ac:picMkLst>
        </pc:picChg>
        <pc:picChg chg="del mod">
          <ac:chgData name="Pynbhalang Lyngdoh [Chillibreeze]" userId="6e6ab227-4ab6-4418-b5d2-56197c8246b7" providerId="ADAL" clId="{2CECCD4B-9C03-4546-9B7C-4C26F434A4EA}" dt="2020-07-13T11:22:45.876" v="1660" actId="21"/>
          <ac:picMkLst>
            <pc:docMk/>
            <pc:sldMk cId="635753243" sldId="1469"/>
            <ac:picMk id="39" creationId="{A4F64611-B852-4FB6-A971-1AB351FBA254}"/>
          </ac:picMkLst>
        </pc:picChg>
        <pc:picChg chg="del mod">
          <ac:chgData name="Pynbhalang Lyngdoh [Chillibreeze]" userId="6e6ab227-4ab6-4418-b5d2-56197c8246b7" providerId="ADAL" clId="{2CECCD4B-9C03-4546-9B7C-4C26F434A4EA}" dt="2020-07-13T11:22:52.627" v="1666" actId="21"/>
          <ac:picMkLst>
            <pc:docMk/>
            <pc:sldMk cId="635753243" sldId="1469"/>
            <ac:picMk id="40" creationId="{744F195A-7E9C-4434-ACD9-2D5DA51AFFA1}"/>
          </ac:picMkLst>
        </pc:picChg>
        <pc:picChg chg="add mod">
          <ac:chgData name="Pynbhalang Lyngdoh [Chillibreeze]" userId="6e6ab227-4ab6-4418-b5d2-56197c8246b7" providerId="ADAL" clId="{2CECCD4B-9C03-4546-9B7C-4C26F434A4EA}" dt="2020-07-13T11:22:25.239" v="1649"/>
          <ac:picMkLst>
            <pc:docMk/>
            <pc:sldMk cId="635753243" sldId="1469"/>
            <ac:picMk id="43" creationId="{3250229A-5E97-426A-AB33-48DD73368B39}"/>
          </ac:picMkLst>
        </pc:picChg>
        <pc:picChg chg="add mod">
          <ac:chgData name="Pynbhalang Lyngdoh [Chillibreeze]" userId="6e6ab227-4ab6-4418-b5d2-56197c8246b7" providerId="ADAL" clId="{2CECCD4B-9C03-4546-9B7C-4C26F434A4EA}" dt="2020-07-13T11:22:39.218" v="1655"/>
          <ac:picMkLst>
            <pc:docMk/>
            <pc:sldMk cId="635753243" sldId="1469"/>
            <ac:picMk id="46" creationId="{A5EF78FE-DB7D-4C0F-AE8C-F2DB5467C8EB}"/>
          </ac:picMkLst>
        </pc:picChg>
        <pc:picChg chg="add mod">
          <ac:chgData name="Pynbhalang Lyngdoh [Chillibreeze]" userId="6e6ab227-4ab6-4418-b5d2-56197c8246b7" providerId="ADAL" clId="{2CECCD4B-9C03-4546-9B7C-4C26F434A4EA}" dt="2020-07-13T11:22:46.690" v="1661"/>
          <ac:picMkLst>
            <pc:docMk/>
            <pc:sldMk cId="635753243" sldId="1469"/>
            <ac:picMk id="49" creationId="{5A180033-2253-400D-83F7-548E65307DCB}"/>
          </ac:picMkLst>
        </pc:picChg>
        <pc:picChg chg="add mod">
          <ac:chgData name="Pynbhalang Lyngdoh [Chillibreeze]" userId="6e6ab227-4ab6-4418-b5d2-56197c8246b7" providerId="ADAL" clId="{2CECCD4B-9C03-4546-9B7C-4C26F434A4EA}" dt="2020-07-13T11:22:52.945" v="1667"/>
          <ac:picMkLst>
            <pc:docMk/>
            <pc:sldMk cId="635753243" sldId="1469"/>
            <ac:picMk id="52" creationId="{95758AC7-1E9D-4A33-9C93-A0B5CCD42DF9}"/>
          </ac:picMkLst>
        </pc:picChg>
        <pc:cxnChg chg="del">
          <ac:chgData name="Pynbhalang Lyngdoh [Chillibreeze]" userId="6e6ab227-4ab6-4418-b5d2-56197c8246b7" providerId="ADAL" clId="{2CECCD4B-9C03-4546-9B7C-4C26F434A4EA}" dt="2020-07-13T11:22:29.726" v="1652" actId="21"/>
          <ac:cxnSpMkLst>
            <pc:docMk/>
            <pc:sldMk cId="635753243" sldId="1469"/>
            <ac:cxnSpMk id="20" creationId="{E08D3502-60AB-4BD2-BB65-BBCD5B06C075}"/>
          </ac:cxnSpMkLst>
        </pc:cxnChg>
        <pc:cxnChg chg="del">
          <ac:chgData name="Pynbhalang Lyngdoh [Chillibreeze]" userId="6e6ab227-4ab6-4418-b5d2-56197c8246b7" providerId="ADAL" clId="{2CECCD4B-9C03-4546-9B7C-4C26F434A4EA}" dt="2020-07-13T11:22:43.686" v="1658" actId="21"/>
          <ac:cxnSpMkLst>
            <pc:docMk/>
            <pc:sldMk cId="635753243" sldId="1469"/>
            <ac:cxnSpMk id="22" creationId="{8F87BB95-D38C-43D9-B88F-B3E0D3C03A22}"/>
          </ac:cxnSpMkLst>
        </pc:cxnChg>
        <pc:cxnChg chg="del">
          <ac:chgData name="Pynbhalang Lyngdoh [Chillibreeze]" userId="6e6ab227-4ab6-4418-b5d2-56197c8246b7" providerId="ADAL" clId="{2CECCD4B-9C03-4546-9B7C-4C26F434A4EA}" dt="2020-07-13T11:22:50.778" v="1664" actId="21"/>
          <ac:cxnSpMkLst>
            <pc:docMk/>
            <pc:sldMk cId="635753243" sldId="1469"/>
            <ac:cxnSpMk id="24" creationId="{1A4C32C0-C834-4B8D-92AC-D8FF9EC204D4}"/>
          </ac:cxnSpMkLst>
        </pc:cxnChg>
        <pc:cxnChg chg="add del">
          <ac:chgData name="Pynbhalang Lyngdoh [Chillibreeze]" userId="6e6ab227-4ab6-4418-b5d2-56197c8246b7" providerId="ADAL" clId="{2CECCD4B-9C03-4546-9B7C-4C26F434A4EA}" dt="2020-07-13T09:18:10.175" v="1204" actId="21"/>
          <ac:cxnSpMkLst>
            <pc:docMk/>
            <pc:sldMk cId="635753243" sldId="1469"/>
            <ac:cxnSpMk id="42" creationId="{25B86494-07B3-4E5C-8F17-462CAE90A21D}"/>
          </ac:cxnSpMkLst>
        </pc:cxnChg>
        <pc:cxnChg chg="add mod">
          <ac:chgData name="Pynbhalang Lyngdoh [Chillibreeze]" userId="6e6ab227-4ab6-4418-b5d2-56197c8246b7" providerId="ADAL" clId="{2CECCD4B-9C03-4546-9B7C-4C26F434A4EA}" dt="2020-07-13T11:22:30.109" v="1653"/>
          <ac:cxnSpMkLst>
            <pc:docMk/>
            <pc:sldMk cId="635753243" sldId="1469"/>
            <ac:cxnSpMk id="45" creationId="{AC94E67A-EA7E-4F7B-A7DF-B4AD3397AE3E}"/>
          </ac:cxnSpMkLst>
        </pc:cxnChg>
        <pc:cxnChg chg="add mod">
          <ac:chgData name="Pynbhalang Lyngdoh [Chillibreeze]" userId="6e6ab227-4ab6-4418-b5d2-56197c8246b7" providerId="ADAL" clId="{2CECCD4B-9C03-4546-9B7C-4C26F434A4EA}" dt="2020-07-13T11:22:44.012" v="1659"/>
          <ac:cxnSpMkLst>
            <pc:docMk/>
            <pc:sldMk cId="635753243" sldId="1469"/>
            <ac:cxnSpMk id="48" creationId="{60512C3F-63CB-46AF-8094-7FECA6D662CF}"/>
          </ac:cxnSpMkLst>
        </pc:cxnChg>
        <pc:cxnChg chg="add mod">
          <ac:chgData name="Pynbhalang Lyngdoh [Chillibreeze]" userId="6e6ab227-4ab6-4418-b5d2-56197c8246b7" providerId="ADAL" clId="{2CECCD4B-9C03-4546-9B7C-4C26F434A4EA}" dt="2020-07-13T11:22:51.145" v="1665"/>
          <ac:cxnSpMkLst>
            <pc:docMk/>
            <pc:sldMk cId="635753243" sldId="1469"/>
            <ac:cxnSpMk id="51" creationId="{669E16E0-1825-4A45-B40F-0B8E2F7AC5F1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23:30.430" v="1680"/>
        <pc:sldMkLst>
          <pc:docMk/>
          <pc:sldMk cId="1033829009" sldId="1470"/>
        </pc:sldMkLst>
        <pc:spChg chg="ord">
          <ac:chgData name="Pynbhalang Lyngdoh [Chillibreeze]" userId="6e6ab227-4ab6-4418-b5d2-56197c8246b7" providerId="ADAL" clId="{2CECCD4B-9C03-4546-9B7C-4C26F434A4EA}" dt="2020-07-13T11:23:17.877" v="1670" actId="167"/>
          <ac:spMkLst>
            <pc:docMk/>
            <pc:sldMk cId="1033829009" sldId="1470"/>
            <ac:spMk id="2" creationId="{86903950-CA1A-4CB5-B14E-FF051C14E81A}"/>
          </ac:spMkLst>
        </pc:spChg>
        <pc:spChg chg="del">
          <ac:chgData name="Pynbhalang Lyngdoh [Chillibreeze]" userId="6e6ab227-4ab6-4418-b5d2-56197c8246b7" providerId="ADAL" clId="{2CECCD4B-9C03-4546-9B7C-4C26F434A4EA}" dt="2020-07-13T11:23:30.017" v="1679" actId="21"/>
          <ac:spMkLst>
            <pc:docMk/>
            <pc:sldMk cId="1033829009" sldId="1470"/>
            <ac:spMk id="3" creationId="{D323D548-0EC9-476A-8DCF-19A5D02A4400}"/>
          </ac:spMkLst>
        </pc:spChg>
        <pc:spChg chg="mod">
          <ac:chgData name="Pynbhalang Lyngdoh [Chillibreeze]" userId="6e6ab227-4ab6-4418-b5d2-56197c8246b7" providerId="ADAL" clId="{2CECCD4B-9C03-4546-9B7C-4C26F434A4EA}" dt="2020-07-13T09:00:34.973" v="475"/>
          <ac:spMkLst>
            <pc:docMk/>
            <pc:sldMk cId="1033829009" sldId="1470"/>
            <ac:spMk id="13" creationId="{8404C105-0A41-40B5-A0BE-1C481A77B114}"/>
          </ac:spMkLst>
        </pc:spChg>
        <pc:spChg chg="mod">
          <ac:chgData name="Pynbhalang Lyngdoh [Chillibreeze]" userId="6e6ab227-4ab6-4418-b5d2-56197c8246b7" providerId="ADAL" clId="{2CECCD4B-9C03-4546-9B7C-4C26F434A4EA}" dt="2020-07-13T09:00:34.973" v="475"/>
          <ac:spMkLst>
            <pc:docMk/>
            <pc:sldMk cId="1033829009" sldId="1470"/>
            <ac:spMk id="14" creationId="{6C31255F-2298-4F32-A041-DDA8A7B90F16}"/>
          </ac:spMkLst>
        </pc:spChg>
        <pc:spChg chg="del">
          <ac:chgData name="Pynbhalang Lyngdoh [Chillibreeze]" userId="6e6ab227-4ab6-4418-b5d2-56197c8246b7" providerId="ADAL" clId="{2CECCD4B-9C03-4546-9B7C-4C26F434A4EA}" dt="2020-07-13T11:23:21.968" v="1673" actId="21"/>
          <ac:spMkLst>
            <pc:docMk/>
            <pc:sldMk cId="1033829009" sldId="1470"/>
            <ac:spMk id="15" creationId="{1CC3BF77-31D3-449F-B66A-A625A793A1F9}"/>
          </ac:spMkLst>
        </pc:spChg>
        <pc:spChg chg="mod">
          <ac:chgData name="Pynbhalang Lyngdoh [Chillibreeze]" userId="6e6ab227-4ab6-4418-b5d2-56197c8246b7" providerId="ADAL" clId="{2CECCD4B-9C03-4546-9B7C-4C26F434A4EA}" dt="2020-07-13T09:00:29.113" v="447"/>
          <ac:spMkLst>
            <pc:docMk/>
            <pc:sldMk cId="1033829009" sldId="1470"/>
            <ac:spMk id="18" creationId="{DB034B8D-6B47-4289-847C-85DD3253E33F}"/>
          </ac:spMkLst>
        </pc:spChg>
        <pc:spChg chg="mod">
          <ac:chgData name="Pynbhalang Lyngdoh [Chillibreeze]" userId="6e6ab227-4ab6-4418-b5d2-56197c8246b7" providerId="ADAL" clId="{2CECCD4B-9C03-4546-9B7C-4C26F434A4EA}" dt="2020-07-13T09:00:29.113" v="447"/>
          <ac:spMkLst>
            <pc:docMk/>
            <pc:sldMk cId="1033829009" sldId="1470"/>
            <ac:spMk id="19" creationId="{9C1813C7-6F75-451A-91A8-01A9102C543E}"/>
          </ac:spMkLst>
        </pc:spChg>
        <pc:spChg chg="add mod">
          <ac:chgData name="Pynbhalang Lyngdoh [Chillibreeze]" userId="6e6ab227-4ab6-4418-b5d2-56197c8246b7" providerId="ADAL" clId="{2CECCD4B-9C03-4546-9B7C-4C26F434A4EA}" dt="2020-07-13T11:23:22.381" v="1674"/>
          <ac:spMkLst>
            <pc:docMk/>
            <pc:sldMk cId="1033829009" sldId="1470"/>
            <ac:spMk id="24" creationId="{3985802E-A3AD-4814-ADE1-0FFB3BD50D06}"/>
          </ac:spMkLst>
        </pc:spChg>
        <pc:spChg chg="add mod">
          <ac:chgData name="Pynbhalang Lyngdoh [Chillibreeze]" userId="6e6ab227-4ab6-4418-b5d2-56197c8246b7" providerId="ADAL" clId="{2CECCD4B-9C03-4546-9B7C-4C26F434A4EA}" dt="2020-07-13T11:23:30.430" v="1680"/>
          <ac:spMkLst>
            <pc:docMk/>
            <pc:sldMk cId="1033829009" sldId="1470"/>
            <ac:spMk id="27" creationId="{582EBA86-D9D8-4EBD-AC4F-E1825280A33C}"/>
          </ac:spMkLst>
        </pc:spChg>
        <pc:grpChg chg="del mod">
          <ac:chgData name="Pynbhalang Lyngdoh [Chillibreeze]" userId="6e6ab227-4ab6-4418-b5d2-56197c8246b7" providerId="ADAL" clId="{2CECCD4B-9C03-4546-9B7C-4C26F434A4EA}" dt="2020-07-13T09:00:42.845" v="476" actId="478"/>
          <ac:grpSpMkLst>
            <pc:docMk/>
            <pc:sldMk cId="1033829009" sldId="1470"/>
            <ac:grpSpMk id="12" creationId="{4690373E-E5CF-42CE-84F3-D000538CC20D}"/>
          </ac:grpSpMkLst>
        </pc:grpChg>
        <pc:grpChg chg="del mod">
          <ac:chgData name="Pynbhalang Lyngdoh [Chillibreeze]" userId="6e6ab227-4ab6-4418-b5d2-56197c8246b7" providerId="ADAL" clId="{2CECCD4B-9C03-4546-9B7C-4C26F434A4EA}" dt="2020-07-13T09:00:42.845" v="476" actId="478"/>
          <ac:grpSpMkLst>
            <pc:docMk/>
            <pc:sldMk cId="1033829009" sldId="1470"/>
            <ac:grpSpMk id="17" creationId="{779572F6-881B-4DB3-95A9-BADAEEC37EF1}"/>
          </ac:grpSpMkLst>
        </pc:grpChg>
        <pc:picChg chg="del mod">
          <ac:chgData name="Pynbhalang Lyngdoh [Chillibreeze]" userId="6e6ab227-4ab6-4418-b5d2-56197c8246b7" providerId="ADAL" clId="{2CECCD4B-9C03-4546-9B7C-4C26F434A4EA}" dt="2020-07-13T11:23:19.889" v="1671" actId="21"/>
          <ac:picMkLst>
            <pc:docMk/>
            <pc:sldMk cId="1033829009" sldId="1470"/>
            <ac:picMk id="4" creationId="{88E8ACD5-B107-4C19-BF2B-62C828F3CD0B}"/>
          </ac:picMkLst>
        </pc:picChg>
        <pc:picChg chg="del mod">
          <ac:chgData name="Pynbhalang Lyngdoh [Chillibreeze]" userId="6e6ab227-4ab6-4418-b5d2-56197c8246b7" providerId="ADAL" clId="{2CECCD4B-9C03-4546-9B7C-4C26F434A4EA}" dt="2020-07-13T11:23:26.922" v="1677" actId="21"/>
          <ac:picMkLst>
            <pc:docMk/>
            <pc:sldMk cId="1033829009" sldId="1470"/>
            <ac:picMk id="5" creationId="{7FF9496B-200E-4075-B5F6-B62C498EE4CF}"/>
          </ac:picMkLst>
        </pc:picChg>
        <pc:picChg chg="del mod">
          <ac:chgData name="Pynbhalang Lyngdoh [Chillibreeze]" userId="6e6ab227-4ab6-4418-b5d2-56197c8246b7" providerId="ADAL" clId="{2CECCD4B-9C03-4546-9B7C-4C26F434A4EA}" dt="2020-07-13T09:01:02.095" v="481" actId="478"/>
          <ac:picMkLst>
            <pc:docMk/>
            <pc:sldMk cId="1033829009" sldId="1470"/>
            <ac:picMk id="20" creationId="{D2BB988A-D50E-4BCA-81EE-99BDB533258B}"/>
          </ac:picMkLst>
        </pc:picChg>
        <pc:picChg chg="del mod">
          <ac:chgData name="Pynbhalang Lyngdoh [Chillibreeze]" userId="6e6ab227-4ab6-4418-b5d2-56197c8246b7" providerId="ADAL" clId="{2CECCD4B-9C03-4546-9B7C-4C26F434A4EA}" dt="2020-07-13T09:01:02.095" v="481" actId="478"/>
          <ac:picMkLst>
            <pc:docMk/>
            <pc:sldMk cId="1033829009" sldId="1470"/>
            <ac:picMk id="22" creationId="{5D6C567B-27FA-4686-BE88-5B6AF048C9DA}"/>
          </ac:picMkLst>
        </pc:picChg>
        <pc:picChg chg="add mod">
          <ac:chgData name="Pynbhalang Lyngdoh [Chillibreeze]" userId="6e6ab227-4ab6-4418-b5d2-56197c8246b7" providerId="ADAL" clId="{2CECCD4B-9C03-4546-9B7C-4C26F434A4EA}" dt="2020-07-13T11:23:20.607" v="1672"/>
          <ac:picMkLst>
            <pc:docMk/>
            <pc:sldMk cId="1033829009" sldId="1470"/>
            <ac:picMk id="23" creationId="{DA448B6E-80BC-46D4-92C8-D6412360CD80}"/>
          </ac:picMkLst>
        </pc:picChg>
        <pc:picChg chg="add mod">
          <ac:chgData name="Pynbhalang Lyngdoh [Chillibreeze]" userId="6e6ab227-4ab6-4418-b5d2-56197c8246b7" providerId="ADAL" clId="{2CECCD4B-9C03-4546-9B7C-4C26F434A4EA}" dt="2020-07-13T11:23:27.634" v="1678"/>
          <ac:picMkLst>
            <pc:docMk/>
            <pc:sldMk cId="1033829009" sldId="1470"/>
            <ac:picMk id="26" creationId="{A4D18BAF-8C71-49FF-AFB8-23CA25FC92DB}"/>
          </ac:picMkLst>
        </pc:picChg>
        <pc:cxnChg chg="del">
          <ac:chgData name="Pynbhalang Lyngdoh [Chillibreeze]" userId="6e6ab227-4ab6-4418-b5d2-56197c8246b7" providerId="ADAL" clId="{2CECCD4B-9C03-4546-9B7C-4C26F434A4EA}" dt="2020-07-13T11:23:24.528" v="1675" actId="21"/>
          <ac:cxnSpMkLst>
            <pc:docMk/>
            <pc:sldMk cId="1033829009" sldId="1470"/>
            <ac:cxnSpMk id="16" creationId="{B0F2C9D7-7592-44BB-8AF0-7811FD6C8ADA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8:15.618" v="1206" actId="21"/>
          <ac:cxnSpMkLst>
            <pc:docMk/>
            <pc:sldMk cId="1033829009" sldId="1470"/>
            <ac:cxnSpMk id="21" creationId="{0ECEA56A-890E-444B-A475-F75C16485CAC}"/>
          </ac:cxnSpMkLst>
        </pc:cxnChg>
        <pc:cxnChg chg="add mod">
          <ac:chgData name="Pynbhalang Lyngdoh [Chillibreeze]" userId="6e6ab227-4ab6-4418-b5d2-56197c8246b7" providerId="ADAL" clId="{2CECCD4B-9C03-4546-9B7C-4C26F434A4EA}" dt="2020-07-13T11:23:25.059" v="1676"/>
          <ac:cxnSpMkLst>
            <pc:docMk/>
            <pc:sldMk cId="1033829009" sldId="1470"/>
            <ac:cxnSpMk id="25" creationId="{078062C3-0F71-4133-897A-6BED42AE045C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35:15.140" v="1867" actId="962"/>
        <pc:sldMkLst>
          <pc:docMk/>
          <pc:sldMk cId="1090457790" sldId="1471"/>
        </pc:sldMkLst>
        <pc:spChg chg="ord">
          <ac:chgData name="Pynbhalang Lyngdoh [Chillibreeze]" userId="6e6ab227-4ab6-4418-b5d2-56197c8246b7" providerId="ADAL" clId="{2CECCD4B-9C03-4546-9B7C-4C26F434A4EA}" dt="2020-07-13T11:25:39.664" v="1723" actId="167"/>
          <ac:spMkLst>
            <pc:docMk/>
            <pc:sldMk cId="1090457790" sldId="1471"/>
            <ac:spMk id="2" creationId="{88C3E2DE-27CD-4922-9807-1A546FCD55C1}"/>
          </ac:spMkLst>
        </pc:spChg>
        <pc:spChg chg="del">
          <ac:chgData name="Pynbhalang Lyngdoh [Chillibreeze]" userId="6e6ab227-4ab6-4418-b5d2-56197c8246b7" providerId="ADAL" clId="{2CECCD4B-9C03-4546-9B7C-4C26F434A4EA}" dt="2020-07-13T11:25:41.936" v="1724" actId="21"/>
          <ac:spMkLst>
            <pc:docMk/>
            <pc:sldMk cId="1090457790" sldId="1471"/>
            <ac:spMk id="5" creationId="{493C66B1-BFE5-46F5-8FD5-00C03D809E50}"/>
          </ac:spMkLst>
        </pc:spChg>
        <pc:spChg chg="del">
          <ac:chgData name="Pynbhalang Lyngdoh [Chillibreeze]" userId="6e6ab227-4ab6-4418-b5d2-56197c8246b7" providerId="ADAL" clId="{2CECCD4B-9C03-4546-9B7C-4C26F434A4EA}" dt="2020-07-13T11:25:44.129" v="1726" actId="21"/>
          <ac:spMkLst>
            <pc:docMk/>
            <pc:sldMk cId="1090457790" sldId="1471"/>
            <ac:spMk id="6" creationId="{F8D4823A-70B5-49B8-B3CF-BC4D80CC34EC}"/>
          </ac:spMkLst>
        </pc:spChg>
        <pc:spChg chg="del">
          <ac:chgData name="Pynbhalang Lyngdoh [Chillibreeze]" userId="6e6ab227-4ab6-4418-b5d2-56197c8246b7" providerId="ADAL" clId="{2CECCD4B-9C03-4546-9B7C-4C26F434A4EA}" dt="2020-07-13T11:25:46.996" v="1728" actId="21"/>
          <ac:spMkLst>
            <pc:docMk/>
            <pc:sldMk cId="1090457790" sldId="1471"/>
            <ac:spMk id="8" creationId="{5F7FF405-04AD-430B-8D39-CDB5BE8078D7}"/>
          </ac:spMkLst>
        </pc:spChg>
        <pc:spChg chg="del">
          <ac:chgData name="Pynbhalang Lyngdoh [Chillibreeze]" userId="6e6ab227-4ab6-4418-b5d2-56197c8246b7" providerId="ADAL" clId="{2CECCD4B-9C03-4546-9B7C-4C26F434A4EA}" dt="2020-07-13T11:25:49.429" v="1730" actId="21"/>
          <ac:spMkLst>
            <pc:docMk/>
            <pc:sldMk cId="1090457790" sldId="1471"/>
            <ac:spMk id="9" creationId="{DAF09E8F-F13E-4353-8497-3A2D01DC973A}"/>
          </ac:spMkLst>
        </pc:spChg>
        <pc:spChg chg="del">
          <ac:chgData name="Pynbhalang Lyngdoh [Chillibreeze]" userId="6e6ab227-4ab6-4418-b5d2-56197c8246b7" providerId="ADAL" clId="{2CECCD4B-9C03-4546-9B7C-4C26F434A4EA}" dt="2020-07-13T11:25:51.546" v="1732" actId="21"/>
          <ac:spMkLst>
            <pc:docMk/>
            <pc:sldMk cId="1090457790" sldId="1471"/>
            <ac:spMk id="10" creationId="{DC18ECE3-5F9D-44B2-B9BA-65E9F56A258E}"/>
          </ac:spMkLst>
        </pc:spChg>
        <pc:spChg chg="add mod">
          <ac:chgData name="Pynbhalang Lyngdoh [Chillibreeze]" userId="6e6ab227-4ab6-4418-b5d2-56197c8246b7" providerId="ADAL" clId="{2CECCD4B-9C03-4546-9B7C-4C26F434A4EA}" dt="2020-07-13T11:25:42.612" v="1725"/>
          <ac:spMkLst>
            <pc:docMk/>
            <pc:sldMk cId="1090457790" sldId="1471"/>
            <ac:spMk id="11" creationId="{6D2C589C-11E1-42A2-9B50-6BAD6F0BB1E2}"/>
          </ac:spMkLst>
        </pc:spChg>
        <pc:spChg chg="add mod">
          <ac:chgData name="Pynbhalang Lyngdoh [Chillibreeze]" userId="6e6ab227-4ab6-4418-b5d2-56197c8246b7" providerId="ADAL" clId="{2CECCD4B-9C03-4546-9B7C-4C26F434A4EA}" dt="2020-07-13T11:25:44.514" v="1727"/>
          <ac:spMkLst>
            <pc:docMk/>
            <pc:sldMk cId="1090457790" sldId="1471"/>
            <ac:spMk id="12" creationId="{A32E33EE-8E07-47ED-B87D-3F5F6B59F1ED}"/>
          </ac:spMkLst>
        </pc:spChg>
        <pc:spChg chg="add mod">
          <ac:chgData name="Pynbhalang Lyngdoh [Chillibreeze]" userId="6e6ab227-4ab6-4418-b5d2-56197c8246b7" providerId="ADAL" clId="{2CECCD4B-9C03-4546-9B7C-4C26F434A4EA}" dt="2020-07-13T11:25:47.638" v="1729"/>
          <ac:spMkLst>
            <pc:docMk/>
            <pc:sldMk cId="1090457790" sldId="1471"/>
            <ac:spMk id="13" creationId="{CA2814EC-46F2-4108-879B-DF6CE9EE74ED}"/>
          </ac:spMkLst>
        </pc:spChg>
        <pc:spChg chg="mod">
          <ac:chgData name="Pynbhalang Lyngdoh [Chillibreeze]" userId="6e6ab227-4ab6-4418-b5d2-56197c8246b7" providerId="ADAL" clId="{2CECCD4B-9C03-4546-9B7C-4C26F434A4EA}" dt="2020-07-13T11:25:56.113" v="1734" actId="164"/>
          <ac:spMkLst>
            <pc:docMk/>
            <pc:sldMk cId="1090457790" sldId="1471"/>
            <ac:spMk id="14" creationId="{51C400E2-374E-459A-A025-31FBFE318CF3}"/>
          </ac:spMkLst>
        </pc:spChg>
        <pc:spChg chg="add mod">
          <ac:chgData name="Pynbhalang Lyngdoh [Chillibreeze]" userId="6e6ab227-4ab6-4418-b5d2-56197c8246b7" providerId="ADAL" clId="{2CECCD4B-9C03-4546-9B7C-4C26F434A4EA}" dt="2020-07-13T11:25:49.831" v="1731"/>
          <ac:spMkLst>
            <pc:docMk/>
            <pc:sldMk cId="1090457790" sldId="1471"/>
            <ac:spMk id="15" creationId="{A29CD4CD-746E-424A-BFBE-333CFEA229B6}"/>
          </ac:spMkLst>
        </pc:spChg>
        <pc:spChg chg="add mod">
          <ac:chgData name="Pynbhalang Lyngdoh [Chillibreeze]" userId="6e6ab227-4ab6-4418-b5d2-56197c8246b7" providerId="ADAL" clId="{2CECCD4B-9C03-4546-9B7C-4C26F434A4EA}" dt="2020-07-13T11:25:51.881" v="1733"/>
          <ac:spMkLst>
            <pc:docMk/>
            <pc:sldMk cId="1090457790" sldId="1471"/>
            <ac:spMk id="16" creationId="{2EBDD9EA-FB70-48FB-A2F6-B198ECCF95AB}"/>
          </ac:spMkLst>
        </pc:spChg>
        <pc:grpChg chg="add del mod">
          <ac:chgData name="Pynbhalang Lyngdoh [Chillibreeze]" userId="6e6ab227-4ab6-4418-b5d2-56197c8246b7" providerId="ADAL" clId="{2CECCD4B-9C03-4546-9B7C-4C26F434A4EA}" dt="2020-07-13T11:25:57.736" v="1735" actId="21"/>
          <ac:grpSpMkLst>
            <pc:docMk/>
            <pc:sldMk cId="1090457790" sldId="1471"/>
            <ac:grpSpMk id="3" creationId="{07F1DC4B-727C-4828-A1A4-B753C526B05B}"/>
          </ac:grpSpMkLst>
        </pc:grpChg>
        <pc:picChg chg="mod">
          <ac:chgData name="Pynbhalang Lyngdoh [Chillibreeze]" userId="6e6ab227-4ab6-4418-b5d2-56197c8246b7" providerId="ADAL" clId="{2CECCD4B-9C03-4546-9B7C-4C26F434A4EA}" dt="2020-07-13T11:35:15.140" v="1867" actId="962"/>
          <ac:picMkLst>
            <pc:docMk/>
            <pc:sldMk cId="1090457790" sldId="1471"/>
            <ac:picMk id="4" creationId="{7B5857B0-AEBF-47E0-AEF9-8E90E440F834}"/>
          </ac:picMkLst>
        </pc:picChg>
        <pc:picChg chg="mod">
          <ac:chgData name="Pynbhalang Lyngdoh [Chillibreeze]" userId="6e6ab227-4ab6-4418-b5d2-56197c8246b7" providerId="ADAL" clId="{2CECCD4B-9C03-4546-9B7C-4C26F434A4EA}" dt="2020-07-13T11:25:56.113" v="1734" actId="164"/>
          <ac:picMkLst>
            <pc:docMk/>
            <pc:sldMk cId="1090457790" sldId="1471"/>
            <ac:picMk id="7" creationId="{FA63891A-5B77-4FBF-AAB0-6942BF1C4F31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27:00.449" v="1765"/>
        <pc:sldMkLst>
          <pc:docMk/>
          <pc:sldMk cId="2009053963" sldId="1472"/>
        </pc:sldMkLst>
        <pc:spChg chg="ord">
          <ac:chgData name="Pynbhalang Lyngdoh [Chillibreeze]" userId="6e6ab227-4ab6-4418-b5d2-56197c8246b7" providerId="ADAL" clId="{2CECCD4B-9C03-4546-9B7C-4C26F434A4EA}" dt="2020-07-13T11:26:33.826" v="1743" actId="167"/>
          <ac:spMkLst>
            <pc:docMk/>
            <pc:sldMk cId="2009053963" sldId="1472"/>
            <ac:spMk id="2" creationId="{FEE67845-F408-4571-8A5A-0A0D933F6790}"/>
          </ac:spMkLst>
        </pc:spChg>
        <pc:spChg chg="mod">
          <ac:chgData name="Pynbhalang Lyngdoh [Chillibreeze]" userId="6e6ab227-4ab6-4418-b5d2-56197c8246b7" providerId="ADAL" clId="{2CECCD4B-9C03-4546-9B7C-4C26F434A4EA}" dt="2020-07-13T09:05:59.643" v="715"/>
          <ac:spMkLst>
            <pc:docMk/>
            <pc:sldMk cId="2009053963" sldId="1472"/>
            <ac:spMk id="5" creationId="{33D12066-0335-47E2-BDF6-55524719C401}"/>
          </ac:spMkLst>
        </pc:spChg>
        <pc:spChg chg="mod">
          <ac:chgData name="Pynbhalang Lyngdoh [Chillibreeze]" userId="6e6ab227-4ab6-4418-b5d2-56197c8246b7" providerId="ADAL" clId="{2CECCD4B-9C03-4546-9B7C-4C26F434A4EA}" dt="2020-07-13T09:05:59.643" v="715"/>
          <ac:spMkLst>
            <pc:docMk/>
            <pc:sldMk cId="2009053963" sldId="1472"/>
            <ac:spMk id="6" creationId="{05096732-905F-4D68-B4D9-E771D0E0D937}"/>
          </ac:spMkLst>
        </pc:spChg>
        <pc:spChg chg="mod">
          <ac:chgData name="Pynbhalang Lyngdoh [Chillibreeze]" userId="6e6ab227-4ab6-4418-b5d2-56197c8246b7" providerId="ADAL" clId="{2CECCD4B-9C03-4546-9B7C-4C26F434A4EA}" dt="2020-07-13T09:05:15.717" v="683"/>
          <ac:spMkLst>
            <pc:docMk/>
            <pc:sldMk cId="2009053963" sldId="1472"/>
            <ac:spMk id="9" creationId="{75F73AF0-B93E-4473-9839-1DAF25C606F6}"/>
          </ac:spMkLst>
        </pc:spChg>
        <pc:spChg chg="mod">
          <ac:chgData name="Pynbhalang Lyngdoh [Chillibreeze]" userId="6e6ab227-4ab6-4418-b5d2-56197c8246b7" providerId="ADAL" clId="{2CECCD4B-9C03-4546-9B7C-4C26F434A4EA}" dt="2020-07-13T09:05:15.717" v="683"/>
          <ac:spMkLst>
            <pc:docMk/>
            <pc:sldMk cId="2009053963" sldId="1472"/>
            <ac:spMk id="10" creationId="{CC10EA25-17C9-426F-B98E-14C968476BC6}"/>
          </ac:spMkLst>
        </pc:spChg>
        <pc:spChg chg="mod">
          <ac:chgData name="Pynbhalang Lyngdoh [Chillibreeze]" userId="6e6ab227-4ab6-4418-b5d2-56197c8246b7" providerId="ADAL" clId="{2CECCD4B-9C03-4546-9B7C-4C26F434A4EA}" dt="2020-07-13T09:06:22.189" v="773"/>
          <ac:spMkLst>
            <pc:docMk/>
            <pc:sldMk cId="2009053963" sldId="1472"/>
            <ac:spMk id="12" creationId="{412B4398-A007-4B4A-90C1-0AB50750C616}"/>
          </ac:spMkLst>
        </pc:spChg>
        <pc:spChg chg="mod">
          <ac:chgData name="Pynbhalang Lyngdoh [Chillibreeze]" userId="6e6ab227-4ab6-4418-b5d2-56197c8246b7" providerId="ADAL" clId="{2CECCD4B-9C03-4546-9B7C-4C26F434A4EA}" dt="2020-07-13T09:06:22.189" v="773"/>
          <ac:spMkLst>
            <pc:docMk/>
            <pc:sldMk cId="2009053963" sldId="1472"/>
            <ac:spMk id="13" creationId="{B8FFC545-5062-4F5B-9FB6-85B8EE347E71}"/>
          </ac:spMkLst>
        </pc:spChg>
        <pc:spChg chg="mod">
          <ac:chgData name="Pynbhalang Lyngdoh [Chillibreeze]" userId="6e6ab227-4ab6-4418-b5d2-56197c8246b7" providerId="ADAL" clId="{2CECCD4B-9C03-4546-9B7C-4C26F434A4EA}" dt="2020-07-13T09:06:16.157" v="745"/>
          <ac:spMkLst>
            <pc:docMk/>
            <pc:sldMk cId="2009053963" sldId="1472"/>
            <ac:spMk id="15" creationId="{92708555-0492-4613-837C-FEA2C0F29EC3}"/>
          </ac:spMkLst>
        </pc:spChg>
        <pc:spChg chg="mod">
          <ac:chgData name="Pynbhalang Lyngdoh [Chillibreeze]" userId="6e6ab227-4ab6-4418-b5d2-56197c8246b7" providerId="ADAL" clId="{2CECCD4B-9C03-4546-9B7C-4C26F434A4EA}" dt="2020-07-13T09:06:16.157" v="745"/>
          <ac:spMkLst>
            <pc:docMk/>
            <pc:sldMk cId="2009053963" sldId="1472"/>
            <ac:spMk id="16" creationId="{0D8174AD-AD4A-4E73-95AE-F91E831E9BE7}"/>
          </ac:spMkLst>
        </pc:spChg>
        <pc:spChg chg="del">
          <ac:chgData name="Pynbhalang Lyngdoh [Chillibreeze]" userId="6e6ab227-4ab6-4418-b5d2-56197c8246b7" providerId="ADAL" clId="{2CECCD4B-9C03-4546-9B7C-4C26F434A4EA}" dt="2020-07-13T11:26:38.231" v="1746" actId="21"/>
          <ac:spMkLst>
            <pc:docMk/>
            <pc:sldMk cId="2009053963" sldId="1472"/>
            <ac:spMk id="18" creationId="{7A369045-ECD2-4B31-8CD4-FB318F62876E}"/>
          </ac:spMkLst>
        </pc:spChg>
        <pc:spChg chg="del">
          <ac:chgData name="Pynbhalang Lyngdoh [Chillibreeze]" userId="6e6ab227-4ab6-4418-b5d2-56197c8246b7" providerId="ADAL" clId="{2CECCD4B-9C03-4546-9B7C-4C26F434A4EA}" dt="2020-07-13T11:26:45.801" v="1752" actId="21"/>
          <ac:spMkLst>
            <pc:docMk/>
            <pc:sldMk cId="2009053963" sldId="1472"/>
            <ac:spMk id="20" creationId="{F04C6310-AB24-4916-B9CF-1A22A398C2B5}"/>
          </ac:spMkLst>
        </pc:spChg>
        <pc:spChg chg="del">
          <ac:chgData name="Pynbhalang Lyngdoh [Chillibreeze]" userId="6e6ab227-4ab6-4418-b5d2-56197c8246b7" providerId="ADAL" clId="{2CECCD4B-9C03-4546-9B7C-4C26F434A4EA}" dt="2020-07-13T11:26:52.567" v="1758" actId="21"/>
          <ac:spMkLst>
            <pc:docMk/>
            <pc:sldMk cId="2009053963" sldId="1472"/>
            <ac:spMk id="22" creationId="{D3845C71-5D77-4D8F-A190-5D5315B3BF00}"/>
          </ac:spMkLst>
        </pc:spChg>
        <pc:spChg chg="del">
          <ac:chgData name="Pynbhalang Lyngdoh [Chillibreeze]" userId="6e6ab227-4ab6-4418-b5d2-56197c8246b7" providerId="ADAL" clId="{2CECCD4B-9C03-4546-9B7C-4C26F434A4EA}" dt="2020-07-13T11:26:59.748" v="1764" actId="21"/>
          <ac:spMkLst>
            <pc:docMk/>
            <pc:sldMk cId="2009053963" sldId="1472"/>
            <ac:spMk id="24" creationId="{E1594C49-CF11-43CA-BC3F-910905A35AD2}"/>
          </ac:spMkLst>
        </pc:spChg>
        <pc:spChg chg="add mod">
          <ac:chgData name="Pynbhalang Lyngdoh [Chillibreeze]" userId="6e6ab227-4ab6-4418-b5d2-56197c8246b7" providerId="ADAL" clId="{2CECCD4B-9C03-4546-9B7C-4C26F434A4EA}" dt="2020-07-13T11:26:38.611" v="1747"/>
          <ac:spMkLst>
            <pc:docMk/>
            <pc:sldMk cId="2009053963" sldId="1472"/>
            <ac:spMk id="35" creationId="{73D96FC7-BAE0-40D8-9750-C86A76ADB318}"/>
          </ac:spMkLst>
        </pc:spChg>
        <pc:spChg chg="add mod">
          <ac:chgData name="Pynbhalang Lyngdoh [Chillibreeze]" userId="6e6ab227-4ab6-4418-b5d2-56197c8246b7" providerId="ADAL" clId="{2CECCD4B-9C03-4546-9B7C-4C26F434A4EA}" dt="2020-07-13T11:26:46.163" v="1753"/>
          <ac:spMkLst>
            <pc:docMk/>
            <pc:sldMk cId="2009053963" sldId="1472"/>
            <ac:spMk id="38" creationId="{2FBD63D5-40AE-4D75-BF87-90429836B378}"/>
          </ac:spMkLst>
        </pc:spChg>
        <pc:spChg chg="add mod">
          <ac:chgData name="Pynbhalang Lyngdoh [Chillibreeze]" userId="6e6ab227-4ab6-4418-b5d2-56197c8246b7" providerId="ADAL" clId="{2CECCD4B-9C03-4546-9B7C-4C26F434A4EA}" dt="2020-07-13T11:26:52.952" v="1759"/>
          <ac:spMkLst>
            <pc:docMk/>
            <pc:sldMk cId="2009053963" sldId="1472"/>
            <ac:spMk id="41" creationId="{D41C8C44-241A-410A-A9FB-CE1F381AB210}"/>
          </ac:spMkLst>
        </pc:spChg>
        <pc:spChg chg="add mod">
          <ac:chgData name="Pynbhalang Lyngdoh [Chillibreeze]" userId="6e6ab227-4ab6-4418-b5d2-56197c8246b7" providerId="ADAL" clId="{2CECCD4B-9C03-4546-9B7C-4C26F434A4EA}" dt="2020-07-13T11:27:00.449" v="1765"/>
          <ac:spMkLst>
            <pc:docMk/>
            <pc:sldMk cId="2009053963" sldId="1472"/>
            <ac:spMk id="44" creationId="{55CD2E79-46BB-473E-AA04-C79AC79DCC78}"/>
          </ac:spMkLst>
        </pc:spChg>
        <pc:grpChg chg="del mod">
          <ac:chgData name="Pynbhalang Lyngdoh [Chillibreeze]" userId="6e6ab227-4ab6-4418-b5d2-56197c8246b7" providerId="ADAL" clId="{2CECCD4B-9C03-4546-9B7C-4C26F434A4EA}" dt="2020-07-13T09:06:35.955" v="774" actId="478"/>
          <ac:grpSpMkLst>
            <pc:docMk/>
            <pc:sldMk cId="2009053963" sldId="1472"/>
            <ac:grpSpMk id="4" creationId="{DA1048A1-6FCA-4175-8606-B4630F225030}"/>
          </ac:grpSpMkLst>
        </pc:grpChg>
        <pc:grpChg chg="del mod">
          <ac:chgData name="Pynbhalang Lyngdoh [Chillibreeze]" userId="6e6ab227-4ab6-4418-b5d2-56197c8246b7" providerId="ADAL" clId="{2CECCD4B-9C03-4546-9B7C-4C26F434A4EA}" dt="2020-07-13T09:05:19.306" v="684" actId="478"/>
          <ac:grpSpMkLst>
            <pc:docMk/>
            <pc:sldMk cId="2009053963" sldId="1472"/>
            <ac:grpSpMk id="8" creationId="{193144B3-CF14-4E96-84D2-FE6787BC108C}"/>
          </ac:grpSpMkLst>
        </pc:grpChg>
        <pc:grpChg chg="del mod">
          <ac:chgData name="Pynbhalang Lyngdoh [Chillibreeze]" userId="6e6ab227-4ab6-4418-b5d2-56197c8246b7" providerId="ADAL" clId="{2CECCD4B-9C03-4546-9B7C-4C26F434A4EA}" dt="2020-07-13T09:06:35.955" v="774" actId="478"/>
          <ac:grpSpMkLst>
            <pc:docMk/>
            <pc:sldMk cId="2009053963" sldId="1472"/>
            <ac:grpSpMk id="11" creationId="{B42BE513-D393-409C-905D-BF279F5B7E49}"/>
          </ac:grpSpMkLst>
        </pc:grpChg>
        <pc:grpChg chg="del mod">
          <ac:chgData name="Pynbhalang Lyngdoh [Chillibreeze]" userId="6e6ab227-4ab6-4418-b5d2-56197c8246b7" providerId="ADAL" clId="{2CECCD4B-9C03-4546-9B7C-4C26F434A4EA}" dt="2020-07-13T09:06:35.955" v="774" actId="478"/>
          <ac:grpSpMkLst>
            <pc:docMk/>
            <pc:sldMk cId="2009053963" sldId="1472"/>
            <ac:grpSpMk id="14" creationId="{1DB75BEB-D6EA-407E-96CB-A26C70DA139A}"/>
          </ac:grpSpMkLst>
        </pc:grpChg>
        <pc:picChg chg="del mod">
          <ac:chgData name="Pynbhalang Lyngdoh [Chillibreeze]" userId="6e6ab227-4ab6-4418-b5d2-56197c8246b7" providerId="ADAL" clId="{2CECCD4B-9C03-4546-9B7C-4C26F434A4EA}" dt="2020-07-13T11:26:42.639" v="1750" actId="21"/>
          <ac:picMkLst>
            <pc:docMk/>
            <pc:sldMk cId="2009053963" sldId="1472"/>
            <ac:picMk id="3" creationId="{4121538D-71CD-45C3-9C98-F335C6C2C6C7}"/>
          </ac:picMkLst>
        </pc:picChg>
        <pc:picChg chg="del mod">
          <ac:chgData name="Pynbhalang Lyngdoh [Chillibreeze]" userId="6e6ab227-4ab6-4418-b5d2-56197c8246b7" providerId="ADAL" clId="{2CECCD4B-9C03-4546-9B7C-4C26F434A4EA}" dt="2020-07-13T11:26:50.153" v="1756" actId="21"/>
          <ac:picMkLst>
            <pc:docMk/>
            <pc:sldMk cId="2009053963" sldId="1472"/>
            <ac:picMk id="7" creationId="{615014EB-BC8B-49B7-AAC7-5A7636B0AEDC}"/>
          </ac:picMkLst>
        </pc:picChg>
        <pc:picChg chg="del mod">
          <ac:chgData name="Pynbhalang Lyngdoh [Chillibreeze]" userId="6e6ab227-4ab6-4418-b5d2-56197c8246b7" providerId="ADAL" clId="{2CECCD4B-9C03-4546-9B7C-4C26F434A4EA}" dt="2020-07-13T11:26:56.746" v="1762" actId="21"/>
          <ac:picMkLst>
            <pc:docMk/>
            <pc:sldMk cId="2009053963" sldId="1472"/>
            <ac:picMk id="17" creationId="{82049AD7-ECAC-4A21-9E3C-8B26FF7B5D98}"/>
          </ac:picMkLst>
        </pc:picChg>
        <pc:picChg chg="del mod">
          <ac:chgData name="Pynbhalang Lyngdoh [Chillibreeze]" userId="6e6ab227-4ab6-4418-b5d2-56197c8246b7" providerId="ADAL" clId="{2CECCD4B-9C03-4546-9B7C-4C26F434A4EA}" dt="2020-07-13T09:07:03.866" v="779" actId="478"/>
          <ac:picMkLst>
            <pc:docMk/>
            <pc:sldMk cId="2009053963" sldId="1472"/>
            <ac:picMk id="26" creationId="{55F2D672-CDF3-4562-B300-6B0EAE0439AF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26:35.799" v="1744" actId="21"/>
          <ac:picMkLst>
            <pc:docMk/>
            <pc:sldMk cId="2009053963" sldId="1472"/>
            <ac:picMk id="27" creationId="{09E4D176-1D84-4747-8476-534718402D61}"/>
          </ac:picMkLst>
        </pc:picChg>
        <pc:picChg chg="del mod">
          <ac:chgData name="Pynbhalang Lyngdoh [Chillibreeze]" userId="6e6ab227-4ab6-4418-b5d2-56197c8246b7" providerId="ADAL" clId="{2CECCD4B-9C03-4546-9B7C-4C26F434A4EA}" dt="2020-07-13T09:07:03.866" v="779" actId="478"/>
          <ac:picMkLst>
            <pc:docMk/>
            <pc:sldMk cId="2009053963" sldId="1472"/>
            <ac:picMk id="28" creationId="{BD027ABA-D5FA-4D2D-9BF1-597E2CFEAAC4}"/>
          </ac:picMkLst>
        </pc:picChg>
        <pc:picChg chg="del mod">
          <ac:chgData name="Pynbhalang Lyngdoh [Chillibreeze]" userId="6e6ab227-4ab6-4418-b5d2-56197c8246b7" providerId="ADAL" clId="{2CECCD4B-9C03-4546-9B7C-4C26F434A4EA}" dt="2020-07-13T09:07:03.866" v="779" actId="478"/>
          <ac:picMkLst>
            <pc:docMk/>
            <pc:sldMk cId="2009053963" sldId="1472"/>
            <ac:picMk id="30" creationId="{2A9FEC1D-5502-4A3C-AC58-1021671195ED}"/>
          </ac:picMkLst>
        </pc:picChg>
        <pc:picChg chg="del">
          <ac:chgData name="Pynbhalang Lyngdoh [Chillibreeze]" userId="6e6ab227-4ab6-4418-b5d2-56197c8246b7" providerId="ADAL" clId="{2CECCD4B-9C03-4546-9B7C-4C26F434A4EA}" dt="2020-07-13T09:05:07.351" v="655" actId="478"/>
          <ac:picMkLst>
            <pc:docMk/>
            <pc:sldMk cId="2009053963" sldId="1472"/>
            <ac:picMk id="31" creationId="{7BA92EE0-4710-4B55-B0AE-728DDE0ACBE0}"/>
          </ac:picMkLst>
        </pc:picChg>
        <pc:picChg chg="add mod">
          <ac:chgData name="Pynbhalang Lyngdoh [Chillibreeze]" userId="6e6ab227-4ab6-4418-b5d2-56197c8246b7" providerId="ADAL" clId="{2CECCD4B-9C03-4546-9B7C-4C26F434A4EA}" dt="2020-07-13T11:26:36.153" v="1745"/>
          <ac:picMkLst>
            <pc:docMk/>
            <pc:sldMk cId="2009053963" sldId="1472"/>
            <ac:picMk id="34" creationId="{396D43AC-7854-4833-A15A-A1D4DFBF1403}"/>
          </ac:picMkLst>
        </pc:picChg>
        <pc:picChg chg="add mod">
          <ac:chgData name="Pynbhalang Lyngdoh [Chillibreeze]" userId="6e6ab227-4ab6-4418-b5d2-56197c8246b7" providerId="ADAL" clId="{2CECCD4B-9C03-4546-9B7C-4C26F434A4EA}" dt="2020-07-13T11:26:43.490" v="1751"/>
          <ac:picMkLst>
            <pc:docMk/>
            <pc:sldMk cId="2009053963" sldId="1472"/>
            <ac:picMk id="37" creationId="{1BA3CCAA-C72E-4DCE-9BDF-E45EB6F2CC2F}"/>
          </ac:picMkLst>
        </pc:picChg>
        <pc:picChg chg="add mod">
          <ac:chgData name="Pynbhalang Lyngdoh [Chillibreeze]" userId="6e6ab227-4ab6-4418-b5d2-56197c8246b7" providerId="ADAL" clId="{2CECCD4B-9C03-4546-9B7C-4C26F434A4EA}" dt="2020-07-13T11:26:50.530" v="1757"/>
          <ac:picMkLst>
            <pc:docMk/>
            <pc:sldMk cId="2009053963" sldId="1472"/>
            <ac:picMk id="40" creationId="{F540D057-59AA-4838-9174-935B8C263A90}"/>
          </ac:picMkLst>
        </pc:picChg>
        <pc:picChg chg="add mod">
          <ac:chgData name="Pynbhalang Lyngdoh [Chillibreeze]" userId="6e6ab227-4ab6-4418-b5d2-56197c8246b7" providerId="ADAL" clId="{2CECCD4B-9C03-4546-9B7C-4C26F434A4EA}" dt="2020-07-13T11:26:57.384" v="1763"/>
          <ac:picMkLst>
            <pc:docMk/>
            <pc:sldMk cId="2009053963" sldId="1472"/>
            <ac:picMk id="43" creationId="{F7C0A71D-C774-44F0-9CE0-29BBCCA99C7F}"/>
          </ac:picMkLst>
        </pc:picChg>
        <pc:cxnChg chg="del mod">
          <ac:chgData name="Pynbhalang Lyngdoh [Chillibreeze]" userId="6e6ab227-4ab6-4418-b5d2-56197c8246b7" providerId="ADAL" clId="{2CECCD4B-9C03-4546-9B7C-4C26F434A4EA}" dt="2020-07-13T11:26:40.012" v="1748" actId="21"/>
          <ac:cxnSpMkLst>
            <pc:docMk/>
            <pc:sldMk cId="2009053963" sldId="1472"/>
            <ac:cxnSpMk id="21" creationId="{554965CD-3C86-4066-8BF0-D4B501DE3ADF}"/>
          </ac:cxnSpMkLst>
        </pc:cxnChg>
        <pc:cxnChg chg="del mod">
          <ac:chgData name="Pynbhalang Lyngdoh [Chillibreeze]" userId="6e6ab227-4ab6-4418-b5d2-56197c8246b7" providerId="ADAL" clId="{2CECCD4B-9C03-4546-9B7C-4C26F434A4EA}" dt="2020-07-13T11:26:47.877" v="1754" actId="21"/>
          <ac:cxnSpMkLst>
            <pc:docMk/>
            <pc:sldMk cId="2009053963" sldId="1472"/>
            <ac:cxnSpMk id="23" creationId="{4BCE4A8C-7277-42DD-9F12-6ED8DEC01BD2}"/>
          </ac:cxnSpMkLst>
        </pc:cxnChg>
        <pc:cxnChg chg="del">
          <ac:chgData name="Pynbhalang Lyngdoh [Chillibreeze]" userId="6e6ab227-4ab6-4418-b5d2-56197c8246b7" providerId="ADAL" clId="{2CECCD4B-9C03-4546-9B7C-4C26F434A4EA}" dt="2020-07-13T11:26:54.621" v="1760" actId="21"/>
          <ac:cxnSpMkLst>
            <pc:docMk/>
            <pc:sldMk cId="2009053963" sldId="1472"/>
            <ac:cxnSpMk id="25" creationId="{15679AF2-0B79-4476-8F60-47A099FF40C4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9:00.170" v="1224" actId="21"/>
          <ac:cxnSpMkLst>
            <pc:docMk/>
            <pc:sldMk cId="2009053963" sldId="1472"/>
            <ac:cxnSpMk id="32" creationId="{5F3E1FEF-81B5-47C5-BBEA-245B7B466C09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9:47.001" v="1240" actId="21"/>
          <ac:cxnSpMkLst>
            <pc:docMk/>
            <pc:sldMk cId="2009053963" sldId="1472"/>
            <ac:cxnSpMk id="33" creationId="{ED68191F-5299-4A85-B397-96E764A32E3D}"/>
          </ac:cxnSpMkLst>
        </pc:cxnChg>
        <pc:cxnChg chg="add mod">
          <ac:chgData name="Pynbhalang Lyngdoh [Chillibreeze]" userId="6e6ab227-4ab6-4418-b5d2-56197c8246b7" providerId="ADAL" clId="{2CECCD4B-9C03-4546-9B7C-4C26F434A4EA}" dt="2020-07-13T11:26:40.415" v="1749"/>
          <ac:cxnSpMkLst>
            <pc:docMk/>
            <pc:sldMk cId="2009053963" sldId="1472"/>
            <ac:cxnSpMk id="36" creationId="{EF080532-21A0-4385-AE70-B9E6A0CB7BD5}"/>
          </ac:cxnSpMkLst>
        </pc:cxnChg>
        <pc:cxnChg chg="add mod">
          <ac:chgData name="Pynbhalang Lyngdoh [Chillibreeze]" userId="6e6ab227-4ab6-4418-b5d2-56197c8246b7" providerId="ADAL" clId="{2CECCD4B-9C03-4546-9B7C-4C26F434A4EA}" dt="2020-07-13T11:26:48.263" v="1755"/>
          <ac:cxnSpMkLst>
            <pc:docMk/>
            <pc:sldMk cId="2009053963" sldId="1472"/>
            <ac:cxnSpMk id="39" creationId="{B9AFF645-7A51-4A43-90AA-78EC45232497}"/>
          </ac:cxnSpMkLst>
        </pc:cxnChg>
        <pc:cxnChg chg="add mod">
          <ac:chgData name="Pynbhalang Lyngdoh [Chillibreeze]" userId="6e6ab227-4ab6-4418-b5d2-56197c8246b7" providerId="ADAL" clId="{2CECCD4B-9C03-4546-9B7C-4C26F434A4EA}" dt="2020-07-13T11:26:55.265" v="1761"/>
          <ac:cxnSpMkLst>
            <pc:docMk/>
            <pc:sldMk cId="2009053963" sldId="1472"/>
            <ac:cxnSpMk id="42" creationId="{5F240AE6-4FC6-480E-A0F1-22722671AE79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09:23:07.261" v="1286" actId="21"/>
        <pc:sldMkLst>
          <pc:docMk/>
          <pc:sldMk cId="825610705" sldId="1489"/>
        </pc:sldMkLst>
        <pc:spChg chg="mod">
          <ac:chgData name="Pynbhalang Lyngdoh [Chillibreeze]" userId="6e6ab227-4ab6-4418-b5d2-56197c8246b7" providerId="ADAL" clId="{2CECCD4B-9C03-4546-9B7C-4C26F434A4EA}" dt="2020-07-13T09:23:03.231" v="1285" actId="552"/>
          <ac:spMkLst>
            <pc:docMk/>
            <pc:sldMk cId="825610705" sldId="1489"/>
            <ac:spMk id="14" creationId="{88A58A40-C268-44FC-ABFE-A0A53D777A68}"/>
          </ac:spMkLst>
        </pc:spChg>
        <pc:spChg chg="mod">
          <ac:chgData name="Pynbhalang Lyngdoh [Chillibreeze]" userId="6e6ab227-4ab6-4418-b5d2-56197c8246b7" providerId="ADAL" clId="{2CECCD4B-9C03-4546-9B7C-4C26F434A4EA}" dt="2020-07-13T09:23:03.231" v="1285" actId="552"/>
          <ac:spMkLst>
            <pc:docMk/>
            <pc:sldMk cId="825610705" sldId="1489"/>
            <ac:spMk id="15" creationId="{0CA8E893-B6A0-4D69-9A98-0D15CA82136D}"/>
          </ac:spMkLst>
        </pc:spChg>
        <pc:spChg chg="mod">
          <ac:chgData name="Pynbhalang Lyngdoh [Chillibreeze]" userId="6e6ab227-4ab6-4418-b5d2-56197c8246b7" providerId="ADAL" clId="{2CECCD4B-9C03-4546-9B7C-4C26F434A4EA}" dt="2020-07-13T09:23:03.231" v="1285" actId="552"/>
          <ac:spMkLst>
            <pc:docMk/>
            <pc:sldMk cId="825610705" sldId="1489"/>
            <ac:spMk id="16" creationId="{F103499D-52D2-4C08-8682-07047594A14A}"/>
          </ac:spMkLst>
        </pc:spChg>
        <pc:spChg chg="mod">
          <ac:chgData name="Pynbhalang Lyngdoh [Chillibreeze]" userId="6e6ab227-4ab6-4418-b5d2-56197c8246b7" providerId="ADAL" clId="{2CECCD4B-9C03-4546-9B7C-4C26F434A4EA}" dt="2020-07-13T09:23:03.231" v="1285" actId="552"/>
          <ac:spMkLst>
            <pc:docMk/>
            <pc:sldMk cId="825610705" sldId="1489"/>
            <ac:spMk id="17" creationId="{AEDE4EA6-F2F6-43D3-B969-50A392879C1B}"/>
          </ac:spMkLst>
        </pc:spChg>
        <pc:picChg chg="mod">
          <ac:chgData name="Pynbhalang Lyngdoh [Chillibreeze]" userId="6e6ab227-4ab6-4418-b5d2-56197c8246b7" providerId="ADAL" clId="{2CECCD4B-9C03-4546-9B7C-4C26F434A4EA}" dt="2020-07-13T09:16:40.263" v="1198" actId="1076"/>
          <ac:picMkLst>
            <pc:docMk/>
            <pc:sldMk cId="825610705" sldId="1489"/>
            <ac:picMk id="28" creationId="{53EFE215-8CBA-4855-BDEC-A4C2E8CD5075}"/>
          </ac:picMkLst>
        </pc:picChg>
        <pc:cxnChg chg="mod">
          <ac:chgData name="Pynbhalang Lyngdoh [Chillibreeze]" userId="6e6ab227-4ab6-4418-b5d2-56197c8246b7" providerId="ADAL" clId="{2CECCD4B-9C03-4546-9B7C-4C26F434A4EA}" dt="2020-07-13T09:23:03.231" v="1285" actId="552"/>
          <ac:cxnSpMkLst>
            <pc:docMk/>
            <pc:sldMk cId="825610705" sldId="1489"/>
            <ac:cxnSpMk id="19" creationId="{B8B7F338-1E7D-479B-80C3-5299B9DE5428}"/>
          </ac:cxnSpMkLst>
        </pc:cxnChg>
        <pc:cxnChg chg="mod">
          <ac:chgData name="Pynbhalang Lyngdoh [Chillibreeze]" userId="6e6ab227-4ab6-4418-b5d2-56197c8246b7" providerId="ADAL" clId="{2CECCD4B-9C03-4546-9B7C-4C26F434A4EA}" dt="2020-07-13T09:23:03.231" v="1285" actId="552"/>
          <ac:cxnSpMkLst>
            <pc:docMk/>
            <pc:sldMk cId="825610705" sldId="1489"/>
            <ac:cxnSpMk id="20" creationId="{8FE253D8-110D-4E2A-9095-0774CB57F274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23:07.261" v="1286" actId="21"/>
          <ac:cxnSpMkLst>
            <pc:docMk/>
            <pc:sldMk cId="825610705" sldId="1489"/>
            <ac:cxnSpMk id="30" creationId="{370FDB8C-3C02-498D-8AA9-6FFB77105834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09:22:47.152" v="1281" actId="21"/>
        <pc:sldMkLst>
          <pc:docMk/>
          <pc:sldMk cId="1545744709" sldId="1490"/>
        </pc:sldMkLst>
        <pc:picChg chg="mod">
          <ac:chgData name="Pynbhalang Lyngdoh [Chillibreeze]" userId="6e6ab227-4ab6-4418-b5d2-56197c8246b7" providerId="ADAL" clId="{2CECCD4B-9C03-4546-9B7C-4C26F434A4EA}" dt="2020-07-13T09:16:37.631" v="1197" actId="1076"/>
          <ac:picMkLst>
            <pc:docMk/>
            <pc:sldMk cId="1545744709" sldId="1490"/>
            <ac:picMk id="54" creationId="{6191FB39-0B00-4D8A-9A31-52E2A6C931ED}"/>
          </ac:picMkLst>
        </pc:picChg>
        <pc:cxnChg chg="add del mod">
          <ac:chgData name="Pynbhalang Lyngdoh [Chillibreeze]" userId="6e6ab227-4ab6-4418-b5d2-56197c8246b7" providerId="ADAL" clId="{2CECCD4B-9C03-4546-9B7C-4C26F434A4EA}" dt="2020-07-13T09:22:47.152" v="1281" actId="21"/>
          <ac:cxnSpMkLst>
            <pc:docMk/>
            <pc:sldMk cId="1545744709" sldId="1490"/>
            <ac:cxnSpMk id="48" creationId="{07E61B9A-1AD7-42B8-827D-482E130ECC64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09:26:07.477" v="1328" actId="20577"/>
        <pc:sldMkLst>
          <pc:docMk/>
          <pc:sldMk cId="1595686062" sldId="1491"/>
        </pc:sldMkLst>
        <pc:spChg chg="del mod">
          <ac:chgData name="Pynbhalang Lyngdoh [Chillibreeze]" userId="6e6ab227-4ab6-4418-b5d2-56197c8246b7" providerId="ADAL" clId="{2CECCD4B-9C03-4546-9B7C-4C26F434A4EA}" dt="2020-07-13T09:25:04.332" v="1326" actId="478"/>
          <ac:spMkLst>
            <pc:docMk/>
            <pc:sldMk cId="1595686062" sldId="1491"/>
            <ac:spMk id="5" creationId="{03EB13C9-4E6A-41A6-9D1C-4D155FD4E26C}"/>
          </ac:spMkLst>
        </pc:spChg>
        <pc:spChg chg="add del mod">
          <ac:chgData name="Pynbhalang Lyngdoh [Chillibreeze]" userId="6e6ab227-4ab6-4418-b5d2-56197c8246b7" providerId="ADAL" clId="{2CECCD4B-9C03-4546-9B7C-4C26F434A4EA}" dt="2020-07-13T09:25:04.332" v="1326" actId="478"/>
          <ac:spMkLst>
            <pc:docMk/>
            <pc:sldMk cId="1595686062" sldId="1491"/>
            <ac:spMk id="12" creationId="{6E8C5BC2-05B6-45F8-8B98-DA4A5E3E00BF}"/>
          </ac:spMkLst>
        </pc:spChg>
        <pc:spChg chg="mod">
          <ac:chgData name="Pynbhalang Lyngdoh [Chillibreeze]" userId="6e6ab227-4ab6-4418-b5d2-56197c8246b7" providerId="ADAL" clId="{2CECCD4B-9C03-4546-9B7C-4C26F434A4EA}" dt="2020-07-13T09:22:27.295" v="1276" actId="552"/>
          <ac:spMkLst>
            <pc:docMk/>
            <pc:sldMk cId="1595686062" sldId="1491"/>
            <ac:spMk id="40" creationId="{6E5352D7-1CB9-4DC5-B4FB-A3DE939458F6}"/>
          </ac:spMkLst>
        </pc:spChg>
        <pc:spChg chg="mod">
          <ac:chgData name="Pynbhalang Lyngdoh [Chillibreeze]" userId="6e6ab227-4ab6-4418-b5d2-56197c8246b7" providerId="ADAL" clId="{2CECCD4B-9C03-4546-9B7C-4C26F434A4EA}" dt="2020-07-13T09:22:27.295" v="1276" actId="552"/>
          <ac:spMkLst>
            <pc:docMk/>
            <pc:sldMk cId="1595686062" sldId="1491"/>
            <ac:spMk id="41" creationId="{57C19CEC-5A86-4C5C-B246-EC6F5ABF4E2E}"/>
          </ac:spMkLst>
        </pc:spChg>
        <pc:spChg chg="mod">
          <ac:chgData name="Pynbhalang Lyngdoh [Chillibreeze]" userId="6e6ab227-4ab6-4418-b5d2-56197c8246b7" providerId="ADAL" clId="{2CECCD4B-9C03-4546-9B7C-4C26F434A4EA}" dt="2020-07-13T09:22:27.295" v="1276" actId="552"/>
          <ac:spMkLst>
            <pc:docMk/>
            <pc:sldMk cId="1595686062" sldId="1491"/>
            <ac:spMk id="42" creationId="{B55A9632-131D-4A5E-BB2C-0BAB4730F3E4}"/>
          </ac:spMkLst>
        </pc:spChg>
        <pc:spChg chg="mod">
          <ac:chgData name="Pynbhalang Lyngdoh [Chillibreeze]" userId="6e6ab227-4ab6-4418-b5d2-56197c8246b7" providerId="ADAL" clId="{2CECCD4B-9C03-4546-9B7C-4C26F434A4EA}" dt="2020-07-13T09:22:27.295" v="1276" actId="552"/>
          <ac:spMkLst>
            <pc:docMk/>
            <pc:sldMk cId="1595686062" sldId="1491"/>
            <ac:spMk id="43" creationId="{CBD441DF-A361-430B-8A1E-092A6A49C5E9}"/>
          </ac:spMkLst>
        </pc:spChg>
        <pc:spChg chg="mod">
          <ac:chgData name="Pynbhalang Lyngdoh [Chillibreeze]" userId="6e6ab227-4ab6-4418-b5d2-56197c8246b7" providerId="ADAL" clId="{2CECCD4B-9C03-4546-9B7C-4C26F434A4EA}" dt="2020-07-13T09:26:07.477" v="1328" actId="20577"/>
          <ac:spMkLst>
            <pc:docMk/>
            <pc:sldMk cId="1595686062" sldId="1491"/>
            <ac:spMk id="44" creationId="{A4C3D187-3B24-4292-AC08-6B0675CCC923}"/>
          </ac:spMkLst>
        </pc:spChg>
        <pc:cxnChg chg="add del mod">
          <ac:chgData name="Pynbhalang Lyngdoh [Chillibreeze]" userId="6e6ab227-4ab6-4418-b5d2-56197c8246b7" providerId="ADAL" clId="{2CECCD4B-9C03-4546-9B7C-4C26F434A4EA}" dt="2020-07-13T09:22:30.650" v="1277" actId="21"/>
          <ac:cxnSpMkLst>
            <pc:docMk/>
            <pc:sldMk cId="1595686062" sldId="1491"/>
            <ac:cxnSpMk id="45" creationId="{B97B9783-4D93-470F-9697-B1338FE38F9B}"/>
          </ac:cxnSpMkLst>
        </pc:cxnChg>
        <pc:cxnChg chg="mod">
          <ac:chgData name="Pynbhalang Lyngdoh [Chillibreeze]" userId="6e6ab227-4ab6-4418-b5d2-56197c8246b7" providerId="ADAL" clId="{2CECCD4B-9C03-4546-9B7C-4C26F434A4EA}" dt="2020-07-13T09:22:27.295" v="1276" actId="552"/>
          <ac:cxnSpMkLst>
            <pc:docMk/>
            <pc:sldMk cId="1595686062" sldId="1491"/>
            <ac:cxnSpMk id="49" creationId="{22254460-649D-4B64-8E01-CEB4FCB3EE49}"/>
          </ac:cxnSpMkLst>
        </pc:cxnChg>
        <pc:cxnChg chg="mod">
          <ac:chgData name="Pynbhalang Lyngdoh [Chillibreeze]" userId="6e6ab227-4ab6-4418-b5d2-56197c8246b7" providerId="ADAL" clId="{2CECCD4B-9C03-4546-9B7C-4C26F434A4EA}" dt="2020-07-13T09:22:27.295" v="1276" actId="552"/>
          <ac:cxnSpMkLst>
            <pc:docMk/>
            <pc:sldMk cId="1595686062" sldId="1491"/>
            <ac:cxnSpMk id="50" creationId="{26B1093A-9934-43FD-BD95-EEE7063105F1}"/>
          </ac:cxnSpMkLst>
        </pc:cxnChg>
        <pc:cxnChg chg="mod">
          <ac:chgData name="Pynbhalang Lyngdoh [Chillibreeze]" userId="6e6ab227-4ab6-4418-b5d2-56197c8246b7" providerId="ADAL" clId="{2CECCD4B-9C03-4546-9B7C-4C26F434A4EA}" dt="2020-07-13T09:22:27.295" v="1276" actId="552"/>
          <ac:cxnSpMkLst>
            <pc:docMk/>
            <pc:sldMk cId="1595686062" sldId="1491"/>
            <ac:cxnSpMk id="51" creationId="{C736B564-3D2E-41A3-8706-B7DAD24DB95B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09:21:42.145" v="1267" actId="21"/>
        <pc:sldMkLst>
          <pc:docMk/>
          <pc:sldMk cId="713641182" sldId="1492"/>
        </pc:sldMkLst>
        <pc:spChg chg="mod">
          <ac:chgData name="Pynbhalang Lyngdoh [Chillibreeze]" userId="6e6ab227-4ab6-4418-b5d2-56197c8246b7" providerId="ADAL" clId="{2CECCD4B-9C03-4546-9B7C-4C26F434A4EA}" dt="2020-07-13T09:21:39.449" v="1266" actId="552"/>
          <ac:spMkLst>
            <pc:docMk/>
            <pc:sldMk cId="713641182" sldId="1492"/>
            <ac:spMk id="37" creationId="{08E96609-D591-4ED5-A967-76F02E073D79}"/>
          </ac:spMkLst>
        </pc:spChg>
        <pc:spChg chg="mod">
          <ac:chgData name="Pynbhalang Lyngdoh [Chillibreeze]" userId="6e6ab227-4ab6-4418-b5d2-56197c8246b7" providerId="ADAL" clId="{2CECCD4B-9C03-4546-9B7C-4C26F434A4EA}" dt="2020-07-13T09:21:39.449" v="1266" actId="552"/>
          <ac:spMkLst>
            <pc:docMk/>
            <pc:sldMk cId="713641182" sldId="1492"/>
            <ac:spMk id="38" creationId="{4194B5B4-859E-485C-90E2-92E6DE6D33D1}"/>
          </ac:spMkLst>
        </pc:spChg>
        <pc:spChg chg="mod">
          <ac:chgData name="Pynbhalang Lyngdoh [Chillibreeze]" userId="6e6ab227-4ab6-4418-b5d2-56197c8246b7" providerId="ADAL" clId="{2CECCD4B-9C03-4546-9B7C-4C26F434A4EA}" dt="2020-07-13T09:21:39.449" v="1266" actId="552"/>
          <ac:spMkLst>
            <pc:docMk/>
            <pc:sldMk cId="713641182" sldId="1492"/>
            <ac:spMk id="39" creationId="{CD22A6F2-AADE-4A30-AF1D-9F2357FDE796}"/>
          </ac:spMkLst>
        </pc:spChg>
        <pc:spChg chg="mod">
          <ac:chgData name="Pynbhalang Lyngdoh [Chillibreeze]" userId="6e6ab227-4ab6-4418-b5d2-56197c8246b7" providerId="ADAL" clId="{2CECCD4B-9C03-4546-9B7C-4C26F434A4EA}" dt="2020-07-13T09:21:39.449" v="1266" actId="552"/>
          <ac:spMkLst>
            <pc:docMk/>
            <pc:sldMk cId="713641182" sldId="1492"/>
            <ac:spMk id="40" creationId="{EEA5C20F-841E-44CE-B5B6-C5EFED8B4848}"/>
          </ac:spMkLst>
        </pc:spChg>
        <pc:cxnChg chg="add del mod">
          <ac:chgData name="Pynbhalang Lyngdoh [Chillibreeze]" userId="6e6ab227-4ab6-4418-b5d2-56197c8246b7" providerId="ADAL" clId="{2CECCD4B-9C03-4546-9B7C-4C26F434A4EA}" dt="2020-07-13T09:21:42.145" v="1267" actId="21"/>
          <ac:cxnSpMkLst>
            <pc:docMk/>
            <pc:sldMk cId="713641182" sldId="1492"/>
            <ac:cxnSpMk id="34" creationId="{D068A662-7D5B-4F8E-8DE5-8813B88B67ED}"/>
          </ac:cxnSpMkLst>
        </pc:cxnChg>
        <pc:cxnChg chg="mod">
          <ac:chgData name="Pynbhalang Lyngdoh [Chillibreeze]" userId="6e6ab227-4ab6-4418-b5d2-56197c8246b7" providerId="ADAL" clId="{2CECCD4B-9C03-4546-9B7C-4C26F434A4EA}" dt="2020-07-13T09:21:39.449" v="1266" actId="552"/>
          <ac:cxnSpMkLst>
            <pc:docMk/>
            <pc:sldMk cId="713641182" sldId="1492"/>
            <ac:cxnSpMk id="56" creationId="{E3B921B2-4825-4AB6-8001-A6C16EDD1DE5}"/>
          </ac:cxnSpMkLst>
        </pc:cxnChg>
        <pc:cxnChg chg="mod">
          <ac:chgData name="Pynbhalang Lyngdoh [Chillibreeze]" userId="6e6ab227-4ab6-4418-b5d2-56197c8246b7" providerId="ADAL" clId="{2CECCD4B-9C03-4546-9B7C-4C26F434A4EA}" dt="2020-07-13T09:21:39.449" v="1266" actId="552"/>
          <ac:cxnSpMkLst>
            <pc:docMk/>
            <pc:sldMk cId="713641182" sldId="1492"/>
            <ac:cxnSpMk id="57" creationId="{D91C2667-4A5E-4A20-8334-C26B0B7A5A6B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09:21:24.203" v="1260" actId="21"/>
        <pc:sldMkLst>
          <pc:docMk/>
          <pc:sldMk cId="2288818199" sldId="1495"/>
        </pc:sldMkLst>
        <pc:spChg chg="mod">
          <ac:chgData name="Pynbhalang Lyngdoh [Chillibreeze]" userId="6e6ab227-4ab6-4418-b5d2-56197c8246b7" providerId="ADAL" clId="{2CECCD4B-9C03-4546-9B7C-4C26F434A4EA}" dt="2020-07-13T09:21:20.880" v="1259" actId="552"/>
          <ac:spMkLst>
            <pc:docMk/>
            <pc:sldMk cId="2288818199" sldId="1495"/>
            <ac:spMk id="13" creationId="{6C81B745-EA9B-4128-9389-876CB80AEF52}"/>
          </ac:spMkLst>
        </pc:spChg>
        <pc:spChg chg="mod">
          <ac:chgData name="Pynbhalang Lyngdoh [Chillibreeze]" userId="6e6ab227-4ab6-4418-b5d2-56197c8246b7" providerId="ADAL" clId="{2CECCD4B-9C03-4546-9B7C-4C26F434A4EA}" dt="2020-07-13T09:21:20.880" v="1259" actId="552"/>
          <ac:spMkLst>
            <pc:docMk/>
            <pc:sldMk cId="2288818199" sldId="1495"/>
            <ac:spMk id="14" creationId="{20E4622E-BE0C-4925-88F2-A355C1E87EE1}"/>
          </ac:spMkLst>
        </pc:spChg>
        <pc:spChg chg="mod">
          <ac:chgData name="Pynbhalang Lyngdoh [Chillibreeze]" userId="6e6ab227-4ab6-4418-b5d2-56197c8246b7" providerId="ADAL" clId="{2CECCD4B-9C03-4546-9B7C-4C26F434A4EA}" dt="2020-07-13T09:21:20.880" v="1259" actId="552"/>
          <ac:spMkLst>
            <pc:docMk/>
            <pc:sldMk cId="2288818199" sldId="1495"/>
            <ac:spMk id="15" creationId="{BCAFAB06-766F-4162-96FF-10E660D021E6}"/>
          </ac:spMkLst>
        </pc:spChg>
        <pc:cxnChg chg="mod">
          <ac:chgData name="Pynbhalang Lyngdoh [Chillibreeze]" userId="6e6ab227-4ab6-4418-b5d2-56197c8246b7" providerId="ADAL" clId="{2CECCD4B-9C03-4546-9B7C-4C26F434A4EA}" dt="2020-07-13T09:21:20.880" v="1259" actId="552"/>
          <ac:cxnSpMkLst>
            <pc:docMk/>
            <pc:sldMk cId="2288818199" sldId="1495"/>
            <ac:cxnSpMk id="31" creationId="{CF78855C-87D4-4578-B9F0-F98E9837E1EF}"/>
          </ac:cxnSpMkLst>
        </pc:cxnChg>
        <pc:cxnChg chg="mod">
          <ac:chgData name="Pynbhalang Lyngdoh [Chillibreeze]" userId="6e6ab227-4ab6-4418-b5d2-56197c8246b7" providerId="ADAL" clId="{2CECCD4B-9C03-4546-9B7C-4C26F434A4EA}" dt="2020-07-13T09:21:20.880" v="1259" actId="552"/>
          <ac:cxnSpMkLst>
            <pc:docMk/>
            <pc:sldMk cId="2288818199" sldId="1495"/>
            <ac:cxnSpMk id="32" creationId="{E4419381-39F8-4AB8-AED1-300D8196EDB4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21:24.203" v="1260" actId="21"/>
          <ac:cxnSpMkLst>
            <pc:docMk/>
            <pc:sldMk cId="2288818199" sldId="1495"/>
            <ac:cxnSpMk id="37" creationId="{93649F51-B160-41C7-B17E-3DEB013265C5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09:20:18.626" v="1249" actId="21"/>
        <pc:sldMkLst>
          <pc:docMk/>
          <pc:sldMk cId="1914894100" sldId="1496"/>
        </pc:sldMkLst>
        <pc:spChg chg="mod">
          <ac:chgData name="Pynbhalang Lyngdoh [Chillibreeze]" userId="6e6ab227-4ab6-4418-b5d2-56197c8246b7" providerId="ADAL" clId="{2CECCD4B-9C03-4546-9B7C-4C26F434A4EA}" dt="2020-07-13T09:20:15.471" v="1248" actId="552"/>
          <ac:spMkLst>
            <pc:docMk/>
            <pc:sldMk cId="1914894100" sldId="1496"/>
            <ac:spMk id="44" creationId="{344116A1-5820-485D-8747-794BB61C454C}"/>
          </ac:spMkLst>
        </pc:spChg>
        <pc:spChg chg="mod">
          <ac:chgData name="Pynbhalang Lyngdoh [Chillibreeze]" userId="6e6ab227-4ab6-4418-b5d2-56197c8246b7" providerId="ADAL" clId="{2CECCD4B-9C03-4546-9B7C-4C26F434A4EA}" dt="2020-07-13T09:20:15.471" v="1248" actId="552"/>
          <ac:spMkLst>
            <pc:docMk/>
            <pc:sldMk cId="1914894100" sldId="1496"/>
            <ac:spMk id="45" creationId="{80D25421-6A3B-471D-8D99-F8371BDA7355}"/>
          </ac:spMkLst>
        </pc:spChg>
        <pc:spChg chg="mod">
          <ac:chgData name="Pynbhalang Lyngdoh [Chillibreeze]" userId="6e6ab227-4ab6-4418-b5d2-56197c8246b7" providerId="ADAL" clId="{2CECCD4B-9C03-4546-9B7C-4C26F434A4EA}" dt="2020-07-13T09:20:15.471" v="1248" actId="552"/>
          <ac:spMkLst>
            <pc:docMk/>
            <pc:sldMk cId="1914894100" sldId="1496"/>
            <ac:spMk id="46" creationId="{C931769D-743B-49F9-88DF-E6C4545ADAD4}"/>
          </ac:spMkLst>
        </pc:spChg>
        <pc:spChg chg="mod">
          <ac:chgData name="Pynbhalang Lyngdoh [Chillibreeze]" userId="6e6ab227-4ab6-4418-b5d2-56197c8246b7" providerId="ADAL" clId="{2CECCD4B-9C03-4546-9B7C-4C26F434A4EA}" dt="2020-07-13T09:11:09.222" v="1088"/>
          <ac:spMkLst>
            <pc:docMk/>
            <pc:sldMk cId="1914894100" sldId="1496"/>
            <ac:spMk id="51" creationId="{9ED48A02-4B95-4A56-A311-1321B5AA89CF}"/>
          </ac:spMkLst>
        </pc:spChg>
        <pc:spChg chg="mod">
          <ac:chgData name="Pynbhalang Lyngdoh [Chillibreeze]" userId="6e6ab227-4ab6-4418-b5d2-56197c8246b7" providerId="ADAL" clId="{2CECCD4B-9C03-4546-9B7C-4C26F434A4EA}" dt="2020-07-13T09:11:09.222" v="1088"/>
          <ac:spMkLst>
            <pc:docMk/>
            <pc:sldMk cId="1914894100" sldId="1496"/>
            <ac:spMk id="52" creationId="{31161372-4BC5-4627-8102-2877A9FF215C}"/>
          </ac:spMkLst>
        </pc:spChg>
        <pc:spChg chg="mod">
          <ac:chgData name="Pynbhalang Lyngdoh [Chillibreeze]" userId="6e6ab227-4ab6-4418-b5d2-56197c8246b7" providerId="ADAL" clId="{2CECCD4B-9C03-4546-9B7C-4C26F434A4EA}" dt="2020-07-13T09:11:04.968" v="1060"/>
          <ac:spMkLst>
            <pc:docMk/>
            <pc:sldMk cId="1914894100" sldId="1496"/>
            <ac:spMk id="54" creationId="{C06B636B-07F3-4EC7-9196-6DA7481D9508}"/>
          </ac:spMkLst>
        </pc:spChg>
        <pc:spChg chg="mod">
          <ac:chgData name="Pynbhalang Lyngdoh [Chillibreeze]" userId="6e6ab227-4ab6-4418-b5d2-56197c8246b7" providerId="ADAL" clId="{2CECCD4B-9C03-4546-9B7C-4C26F434A4EA}" dt="2020-07-13T09:11:04.968" v="1060"/>
          <ac:spMkLst>
            <pc:docMk/>
            <pc:sldMk cId="1914894100" sldId="1496"/>
            <ac:spMk id="55" creationId="{5463097F-5848-4001-AD13-3271A18DAD92}"/>
          </ac:spMkLst>
        </pc:spChg>
        <pc:spChg chg="mod">
          <ac:chgData name="Pynbhalang Lyngdoh [Chillibreeze]" userId="6e6ab227-4ab6-4418-b5d2-56197c8246b7" providerId="ADAL" clId="{2CECCD4B-9C03-4546-9B7C-4C26F434A4EA}" dt="2020-07-13T09:11:01.223" v="1032"/>
          <ac:spMkLst>
            <pc:docMk/>
            <pc:sldMk cId="1914894100" sldId="1496"/>
            <ac:spMk id="57" creationId="{A49E0927-FFC7-4AC3-BD93-F43F42591E5F}"/>
          </ac:spMkLst>
        </pc:spChg>
        <pc:spChg chg="mod">
          <ac:chgData name="Pynbhalang Lyngdoh [Chillibreeze]" userId="6e6ab227-4ab6-4418-b5d2-56197c8246b7" providerId="ADAL" clId="{2CECCD4B-9C03-4546-9B7C-4C26F434A4EA}" dt="2020-07-13T09:11:01.223" v="1032"/>
          <ac:spMkLst>
            <pc:docMk/>
            <pc:sldMk cId="1914894100" sldId="1496"/>
            <ac:spMk id="58" creationId="{329CC8FF-564D-4867-B64E-BB50DC9FA7B3}"/>
          </ac:spMkLst>
        </pc:spChg>
        <pc:grpChg chg="del mod">
          <ac:chgData name="Pynbhalang Lyngdoh [Chillibreeze]" userId="6e6ab227-4ab6-4418-b5d2-56197c8246b7" providerId="ADAL" clId="{2CECCD4B-9C03-4546-9B7C-4C26F434A4EA}" dt="2020-07-13T09:11:12.580" v="1089" actId="478"/>
          <ac:grpSpMkLst>
            <pc:docMk/>
            <pc:sldMk cId="1914894100" sldId="1496"/>
            <ac:grpSpMk id="50" creationId="{434D5AC3-DE41-4F72-8E29-B4100576EDBC}"/>
          </ac:grpSpMkLst>
        </pc:grpChg>
        <pc:grpChg chg="del mod">
          <ac:chgData name="Pynbhalang Lyngdoh [Chillibreeze]" userId="6e6ab227-4ab6-4418-b5d2-56197c8246b7" providerId="ADAL" clId="{2CECCD4B-9C03-4546-9B7C-4C26F434A4EA}" dt="2020-07-13T09:11:12.580" v="1089" actId="478"/>
          <ac:grpSpMkLst>
            <pc:docMk/>
            <pc:sldMk cId="1914894100" sldId="1496"/>
            <ac:grpSpMk id="53" creationId="{7D2227BC-8508-4D00-B6EF-CD2978F329CB}"/>
          </ac:grpSpMkLst>
        </pc:grpChg>
        <pc:grpChg chg="del mod">
          <ac:chgData name="Pynbhalang Lyngdoh [Chillibreeze]" userId="6e6ab227-4ab6-4418-b5d2-56197c8246b7" providerId="ADAL" clId="{2CECCD4B-9C03-4546-9B7C-4C26F434A4EA}" dt="2020-07-13T09:11:12.580" v="1089" actId="478"/>
          <ac:grpSpMkLst>
            <pc:docMk/>
            <pc:sldMk cId="1914894100" sldId="1496"/>
            <ac:grpSpMk id="56" creationId="{AC633695-FED2-4487-BC90-8D9B90BE4C3F}"/>
          </ac:grpSpMkLst>
        </pc:grpChg>
        <pc:picChg chg="mod">
          <ac:chgData name="Pynbhalang Lyngdoh [Chillibreeze]" userId="6e6ab227-4ab6-4418-b5d2-56197c8246b7" providerId="ADAL" clId="{2CECCD4B-9C03-4546-9B7C-4C26F434A4EA}" dt="2020-07-13T09:11:20.637" v="1091" actId="962"/>
          <ac:picMkLst>
            <pc:docMk/>
            <pc:sldMk cId="1914894100" sldId="1496"/>
            <ac:picMk id="2" creationId="{44F53A41-CFF2-4379-9E5D-4E03E53E3E5A}"/>
          </ac:picMkLst>
        </pc:picChg>
        <pc:picChg chg="mod">
          <ac:chgData name="Pynbhalang Lyngdoh [Chillibreeze]" userId="6e6ab227-4ab6-4418-b5d2-56197c8246b7" providerId="ADAL" clId="{2CECCD4B-9C03-4546-9B7C-4C26F434A4EA}" dt="2020-07-13T09:11:27.361" v="1093" actId="962"/>
          <ac:picMkLst>
            <pc:docMk/>
            <pc:sldMk cId="1914894100" sldId="1496"/>
            <ac:picMk id="3" creationId="{405C0735-EA54-43E3-9818-4E126BED8203}"/>
          </ac:picMkLst>
        </pc:picChg>
        <pc:picChg chg="mod">
          <ac:chgData name="Pynbhalang Lyngdoh [Chillibreeze]" userId="6e6ab227-4ab6-4418-b5d2-56197c8246b7" providerId="ADAL" clId="{2CECCD4B-9C03-4546-9B7C-4C26F434A4EA}" dt="2020-07-13T09:11:33.821" v="1095" actId="962"/>
          <ac:picMkLst>
            <pc:docMk/>
            <pc:sldMk cId="1914894100" sldId="1496"/>
            <ac:picMk id="5" creationId="{F86327C8-984E-4C7C-9AF0-AEDF86D1B365}"/>
          </ac:picMkLst>
        </pc:picChg>
        <pc:picChg chg="del mod">
          <ac:chgData name="Pynbhalang Lyngdoh [Chillibreeze]" userId="6e6ab227-4ab6-4418-b5d2-56197c8246b7" providerId="ADAL" clId="{2CECCD4B-9C03-4546-9B7C-4C26F434A4EA}" dt="2020-07-13T09:11:36.647" v="1096" actId="478"/>
          <ac:picMkLst>
            <pc:docMk/>
            <pc:sldMk cId="1914894100" sldId="1496"/>
            <ac:picMk id="18" creationId="{39F2A3BA-5338-4393-973F-29CE812D76D1}"/>
          </ac:picMkLst>
        </pc:picChg>
        <pc:picChg chg="del mod">
          <ac:chgData name="Pynbhalang Lyngdoh [Chillibreeze]" userId="6e6ab227-4ab6-4418-b5d2-56197c8246b7" providerId="ADAL" clId="{2CECCD4B-9C03-4546-9B7C-4C26F434A4EA}" dt="2020-07-13T09:11:36.647" v="1096" actId="478"/>
          <ac:picMkLst>
            <pc:docMk/>
            <pc:sldMk cId="1914894100" sldId="1496"/>
            <ac:picMk id="20" creationId="{449C7D72-4DFE-45BF-B487-54270D8BD9F8}"/>
          </ac:picMkLst>
        </pc:picChg>
        <pc:picChg chg="del mod">
          <ac:chgData name="Pynbhalang Lyngdoh [Chillibreeze]" userId="6e6ab227-4ab6-4418-b5d2-56197c8246b7" providerId="ADAL" clId="{2CECCD4B-9C03-4546-9B7C-4C26F434A4EA}" dt="2020-07-13T09:11:36.647" v="1096" actId="478"/>
          <ac:picMkLst>
            <pc:docMk/>
            <pc:sldMk cId="1914894100" sldId="1496"/>
            <ac:picMk id="21" creationId="{49FDFDE9-6DF8-484B-8B22-1F09E1794224}"/>
          </ac:picMkLst>
        </pc:picChg>
        <pc:cxnChg chg="add del mod">
          <ac:chgData name="Pynbhalang Lyngdoh [Chillibreeze]" userId="6e6ab227-4ab6-4418-b5d2-56197c8246b7" providerId="ADAL" clId="{2CECCD4B-9C03-4546-9B7C-4C26F434A4EA}" dt="2020-07-13T09:11:52.897" v="1099" actId="478"/>
          <ac:cxnSpMkLst>
            <pc:docMk/>
            <pc:sldMk cId="1914894100" sldId="1496"/>
            <ac:cxnSpMk id="7" creationId="{B28884CC-336D-477E-ADF7-50204A331B56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20:18.626" v="1249" actId="21"/>
          <ac:cxnSpMkLst>
            <pc:docMk/>
            <pc:sldMk cId="1914894100" sldId="1496"/>
            <ac:cxnSpMk id="25" creationId="{5FDB5DBC-EC68-436C-B35A-7851BCB8ECF2}"/>
          </ac:cxnSpMkLst>
        </pc:cxnChg>
        <pc:cxnChg chg="mod">
          <ac:chgData name="Pynbhalang Lyngdoh [Chillibreeze]" userId="6e6ab227-4ab6-4418-b5d2-56197c8246b7" providerId="ADAL" clId="{2CECCD4B-9C03-4546-9B7C-4C26F434A4EA}" dt="2020-07-13T09:20:15.471" v="1248" actId="552"/>
          <ac:cxnSpMkLst>
            <pc:docMk/>
            <pc:sldMk cId="1914894100" sldId="1496"/>
            <ac:cxnSpMk id="63" creationId="{1DD3B374-C0D2-48C5-A162-AB5918AF0435}"/>
          </ac:cxnSpMkLst>
        </pc:cxnChg>
        <pc:cxnChg chg="mod">
          <ac:chgData name="Pynbhalang Lyngdoh [Chillibreeze]" userId="6e6ab227-4ab6-4418-b5d2-56197c8246b7" providerId="ADAL" clId="{2CECCD4B-9C03-4546-9B7C-4C26F434A4EA}" dt="2020-07-13T09:20:15.471" v="1248" actId="552"/>
          <ac:cxnSpMkLst>
            <pc:docMk/>
            <pc:sldMk cId="1914894100" sldId="1496"/>
            <ac:cxnSpMk id="64" creationId="{870CE712-E088-428C-9DB7-3CE01DAE1E34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28:31.054" v="1783"/>
        <pc:sldMkLst>
          <pc:docMk/>
          <pc:sldMk cId="3955437918" sldId="1497"/>
        </pc:sldMkLst>
        <pc:spChg chg="ord">
          <ac:chgData name="Pynbhalang Lyngdoh [Chillibreeze]" userId="6e6ab227-4ab6-4418-b5d2-56197c8246b7" providerId="ADAL" clId="{2CECCD4B-9C03-4546-9B7C-4C26F434A4EA}" dt="2020-07-13T11:28:13.279" v="1767" actId="167"/>
          <ac:spMkLst>
            <pc:docMk/>
            <pc:sldMk cId="3955437918" sldId="1497"/>
            <ac:spMk id="4" creationId="{3ED769DC-2722-43FD-91BF-9986FEF2CC3A}"/>
          </ac:spMkLst>
        </pc:spChg>
        <pc:spChg chg="mod">
          <ac:chgData name="Pynbhalang Lyngdoh [Chillibreeze]" userId="6e6ab227-4ab6-4418-b5d2-56197c8246b7" providerId="ADAL" clId="{2CECCD4B-9C03-4546-9B7C-4C26F434A4EA}" dt="2020-07-13T09:07:52.479" v="838"/>
          <ac:spMkLst>
            <pc:docMk/>
            <pc:sldMk cId="3955437918" sldId="1497"/>
            <ac:spMk id="10" creationId="{E4F8BB16-81C3-4252-AE40-6B4AE3A72F47}"/>
          </ac:spMkLst>
        </pc:spChg>
        <pc:spChg chg="mod">
          <ac:chgData name="Pynbhalang Lyngdoh [Chillibreeze]" userId="6e6ab227-4ab6-4418-b5d2-56197c8246b7" providerId="ADAL" clId="{2CECCD4B-9C03-4546-9B7C-4C26F434A4EA}" dt="2020-07-13T09:07:52.479" v="838"/>
          <ac:spMkLst>
            <pc:docMk/>
            <pc:sldMk cId="3955437918" sldId="1497"/>
            <ac:spMk id="11" creationId="{B55AA95C-FDA1-44F6-A073-99C22D4F9D91}"/>
          </ac:spMkLst>
        </pc:spChg>
        <pc:spChg chg="mod">
          <ac:chgData name="Pynbhalang Lyngdoh [Chillibreeze]" userId="6e6ab227-4ab6-4418-b5d2-56197c8246b7" providerId="ADAL" clId="{2CECCD4B-9C03-4546-9B7C-4C26F434A4EA}" dt="2020-07-13T09:07:46.312" v="810"/>
          <ac:spMkLst>
            <pc:docMk/>
            <pc:sldMk cId="3955437918" sldId="1497"/>
            <ac:spMk id="13" creationId="{2950480D-F68B-4FE6-AA1F-A04A1966C3BE}"/>
          </ac:spMkLst>
        </pc:spChg>
        <pc:spChg chg="mod">
          <ac:chgData name="Pynbhalang Lyngdoh [Chillibreeze]" userId="6e6ab227-4ab6-4418-b5d2-56197c8246b7" providerId="ADAL" clId="{2CECCD4B-9C03-4546-9B7C-4C26F434A4EA}" dt="2020-07-13T09:07:46.312" v="810"/>
          <ac:spMkLst>
            <pc:docMk/>
            <pc:sldMk cId="3955437918" sldId="1497"/>
            <ac:spMk id="14" creationId="{44BF0EAF-E767-495B-BFA7-589AC46984AB}"/>
          </ac:spMkLst>
        </pc:spChg>
        <pc:spChg chg="mod">
          <ac:chgData name="Pynbhalang Lyngdoh [Chillibreeze]" userId="6e6ab227-4ab6-4418-b5d2-56197c8246b7" providerId="ADAL" clId="{2CECCD4B-9C03-4546-9B7C-4C26F434A4EA}" dt="2020-07-13T09:07:57.247" v="866"/>
          <ac:spMkLst>
            <pc:docMk/>
            <pc:sldMk cId="3955437918" sldId="1497"/>
            <ac:spMk id="16" creationId="{316C73D7-C57C-4F8B-A9B2-2B050362A24A}"/>
          </ac:spMkLst>
        </pc:spChg>
        <pc:spChg chg="mod">
          <ac:chgData name="Pynbhalang Lyngdoh [Chillibreeze]" userId="6e6ab227-4ab6-4418-b5d2-56197c8246b7" providerId="ADAL" clId="{2CECCD4B-9C03-4546-9B7C-4C26F434A4EA}" dt="2020-07-13T09:07:57.247" v="866"/>
          <ac:spMkLst>
            <pc:docMk/>
            <pc:sldMk cId="3955437918" sldId="1497"/>
            <ac:spMk id="17" creationId="{10434EF6-2CF8-4E96-9483-88FD9FB0A4B7}"/>
          </ac:spMkLst>
        </pc:spChg>
        <pc:spChg chg="del mod">
          <ac:chgData name="Pynbhalang Lyngdoh [Chillibreeze]" userId="6e6ab227-4ab6-4418-b5d2-56197c8246b7" providerId="ADAL" clId="{2CECCD4B-9C03-4546-9B7C-4C26F434A4EA}" dt="2020-07-13T11:28:17.245" v="1770" actId="21"/>
          <ac:spMkLst>
            <pc:docMk/>
            <pc:sldMk cId="3955437918" sldId="1497"/>
            <ac:spMk id="18" creationId="{768AF52A-D187-437E-A181-CAD5E28D8108}"/>
          </ac:spMkLst>
        </pc:spChg>
        <pc:spChg chg="del mod">
          <ac:chgData name="Pynbhalang Lyngdoh [Chillibreeze]" userId="6e6ab227-4ab6-4418-b5d2-56197c8246b7" providerId="ADAL" clId="{2CECCD4B-9C03-4546-9B7C-4C26F434A4EA}" dt="2020-07-13T11:28:23.924" v="1776" actId="21"/>
          <ac:spMkLst>
            <pc:docMk/>
            <pc:sldMk cId="3955437918" sldId="1497"/>
            <ac:spMk id="19" creationId="{D993D977-B023-4A67-BE5F-E88DEF5B48C5}"/>
          </ac:spMkLst>
        </pc:spChg>
        <pc:spChg chg="del mod">
          <ac:chgData name="Pynbhalang Lyngdoh [Chillibreeze]" userId="6e6ab227-4ab6-4418-b5d2-56197c8246b7" providerId="ADAL" clId="{2CECCD4B-9C03-4546-9B7C-4C26F434A4EA}" dt="2020-07-13T11:28:30.650" v="1782" actId="21"/>
          <ac:spMkLst>
            <pc:docMk/>
            <pc:sldMk cId="3955437918" sldId="1497"/>
            <ac:spMk id="21" creationId="{A363B00F-026C-4787-84BF-A991D81E0D31}"/>
          </ac:spMkLst>
        </pc:spChg>
        <pc:spChg chg="add del">
          <ac:chgData name="Pynbhalang Lyngdoh [Chillibreeze]" userId="6e6ab227-4ab6-4418-b5d2-56197c8246b7" providerId="ADAL" clId="{2CECCD4B-9C03-4546-9B7C-4C26F434A4EA}" dt="2020-07-13T09:08:09.245" v="869" actId="22"/>
          <ac:spMkLst>
            <pc:docMk/>
            <pc:sldMk cId="3955437918" sldId="1497"/>
            <ac:spMk id="27" creationId="{81BE9107-6350-4DD1-9E8F-7C70593B1750}"/>
          </ac:spMkLst>
        </pc:spChg>
        <pc:spChg chg="add mod">
          <ac:chgData name="Pynbhalang Lyngdoh [Chillibreeze]" userId="6e6ab227-4ab6-4418-b5d2-56197c8246b7" providerId="ADAL" clId="{2CECCD4B-9C03-4546-9B7C-4C26F434A4EA}" dt="2020-07-13T11:28:17.993" v="1771"/>
          <ac:spMkLst>
            <pc:docMk/>
            <pc:sldMk cId="3955437918" sldId="1497"/>
            <ac:spMk id="30" creationId="{4140448D-A2C9-4AB7-B44C-1A8DCE409BC7}"/>
          </ac:spMkLst>
        </pc:spChg>
        <pc:spChg chg="add mod">
          <ac:chgData name="Pynbhalang Lyngdoh [Chillibreeze]" userId="6e6ab227-4ab6-4418-b5d2-56197c8246b7" providerId="ADAL" clId="{2CECCD4B-9C03-4546-9B7C-4C26F434A4EA}" dt="2020-07-13T11:28:24.285" v="1777"/>
          <ac:spMkLst>
            <pc:docMk/>
            <pc:sldMk cId="3955437918" sldId="1497"/>
            <ac:spMk id="33" creationId="{5868007B-1E15-4CF9-919E-B1F91F47DCE1}"/>
          </ac:spMkLst>
        </pc:spChg>
        <pc:spChg chg="add mod">
          <ac:chgData name="Pynbhalang Lyngdoh [Chillibreeze]" userId="6e6ab227-4ab6-4418-b5d2-56197c8246b7" providerId="ADAL" clId="{2CECCD4B-9C03-4546-9B7C-4C26F434A4EA}" dt="2020-07-13T11:28:31.054" v="1783"/>
          <ac:spMkLst>
            <pc:docMk/>
            <pc:sldMk cId="3955437918" sldId="1497"/>
            <ac:spMk id="36" creationId="{108B1324-1279-4156-9950-04677C250EA0}"/>
          </ac:spMkLst>
        </pc:spChg>
        <pc:grpChg chg="del mod">
          <ac:chgData name="Pynbhalang Lyngdoh [Chillibreeze]" userId="6e6ab227-4ab6-4418-b5d2-56197c8246b7" providerId="ADAL" clId="{2CECCD4B-9C03-4546-9B7C-4C26F434A4EA}" dt="2020-07-13T09:08:01.255" v="867" actId="478"/>
          <ac:grpSpMkLst>
            <pc:docMk/>
            <pc:sldMk cId="3955437918" sldId="1497"/>
            <ac:grpSpMk id="9" creationId="{2AA3BC32-88F1-4E2D-9D99-B3523DA12CA5}"/>
          </ac:grpSpMkLst>
        </pc:grpChg>
        <pc:grpChg chg="del mod">
          <ac:chgData name="Pynbhalang Lyngdoh [Chillibreeze]" userId="6e6ab227-4ab6-4418-b5d2-56197c8246b7" providerId="ADAL" clId="{2CECCD4B-9C03-4546-9B7C-4C26F434A4EA}" dt="2020-07-13T09:08:01.255" v="867" actId="478"/>
          <ac:grpSpMkLst>
            <pc:docMk/>
            <pc:sldMk cId="3955437918" sldId="1497"/>
            <ac:grpSpMk id="12" creationId="{FFAD3997-D9BA-48B5-96DE-4178B94E34C6}"/>
          </ac:grpSpMkLst>
        </pc:grpChg>
        <pc:grpChg chg="del mod">
          <ac:chgData name="Pynbhalang Lyngdoh [Chillibreeze]" userId="6e6ab227-4ab6-4418-b5d2-56197c8246b7" providerId="ADAL" clId="{2CECCD4B-9C03-4546-9B7C-4C26F434A4EA}" dt="2020-07-13T09:08:01.255" v="867" actId="478"/>
          <ac:grpSpMkLst>
            <pc:docMk/>
            <pc:sldMk cId="3955437918" sldId="1497"/>
            <ac:grpSpMk id="15" creationId="{D79A1310-42E8-4D9E-A296-5357E16FE126}"/>
          </ac:grpSpMkLst>
        </pc:grpChg>
        <pc:picChg chg="del mod">
          <ac:chgData name="Pynbhalang Lyngdoh [Chillibreeze]" userId="6e6ab227-4ab6-4418-b5d2-56197c8246b7" providerId="ADAL" clId="{2CECCD4B-9C03-4546-9B7C-4C26F434A4EA}" dt="2020-07-13T11:28:14.786" v="1768" actId="21"/>
          <ac:picMkLst>
            <pc:docMk/>
            <pc:sldMk cId="3955437918" sldId="1497"/>
            <ac:picMk id="2" creationId="{7CCAF4CF-8EB8-4BD0-877B-52B4ED92C3D9}"/>
          </ac:picMkLst>
        </pc:picChg>
        <pc:picChg chg="del mod">
          <ac:chgData name="Pynbhalang Lyngdoh [Chillibreeze]" userId="6e6ab227-4ab6-4418-b5d2-56197c8246b7" providerId="ADAL" clId="{2CECCD4B-9C03-4546-9B7C-4C26F434A4EA}" dt="2020-07-13T11:28:21.723" v="1774" actId="21"/>
          <ac:picMkLst>
            <pc:docMk/>
            <pc:sldMk cId="3955437918" sldId="1497"/>
            <ac:picMk id="3" creationId="{01188008-29E5-42EC-94DC-454301016865}"/>
          </ac:picMkLst>
        </pc:picChg>
        <pc:picChg chg="del mod">
          <ac:chgData name="Pynbhalang Lyngdoh [Chillibreeze]" userId="6e6ab227-4ab6-4418-b5d2-56197c8246b7" providerId="ADAL" clId="{2CECCD4B-9C03-4546-9B7C-4C26F434A4EA}" dt="2020-07-13T11:28:28.134" v="1780" actId="21"/>
          <ac:picMkLst>
            <pc:docMk/>
            <pc:sldMk cId="3955437918" sldId="1497"/>
            <ac:picMk id="5" creationId="{8AEC8062-F9BD-49A1-A77E-4AF3E6A4112D}"/>
          </ac:picMkLst>
        </pc:picChg>
        <pc:picChg chg="del mod">
          <ac:chgData name="Pynbhalang Lyngdoh [Chillibreeze]" userId="6e6ab227-4ab6-4418-b5d2-56197c8246b7" providerId="ADAL" clId="{2CECCD4B-9C03-4546-9B7C-4C26F434A4EA}" dt="2020-07-13T09:08:31.380" v="876" actId="478"/>
          <ac:picMkLst>
            <pc:docMk/>
            <pc:sldMk cId="3955437918" sldId="1497"/>
            <ac:picMk id="23" creationId="{985CB669-1BD2-4699-9067-BE56BB19D041}"/>
          </ac:picMkLst>
        </pc:picChg>
        <pc:picChg chg="del mod">
          <ac:chgData name="Pynbhalang Lyngdoh [Chillibreeze]" userId="6e6ab227-4ab6-4418-b5d2-56197c8246b7" providerId="ADAL" clId="{2CECCD4B-9C03-4546-9B7C-4C26F434A4EA}" dt="2020-07-13T09:08:31.380" v="876" actId="478"/>
          <ac:picMkLst>
            <pc:docMk/>
            <pc:sldMk cId="3955437918" sldId="1497"/>
            <ac:picMk id="24" creationId="{01604EDD-90FB-4CE9-B7D0-2EEDB8FEBE80}"/>
          </ac:picMkLst>
        </pc:picChg>
        <pc:picChg chg="del mod">
          <ac:chgData name="Pynbhalang Lyngdoh [Chillibreeze]" userId="6e6ab227-4ab6-4418-b5d2-56197c8246b7" providerId="ADAL" clId="{2CECCD4B-9C03-4546-9B7C-4C26F434A4EA}" dt="2020-07-13T09:08:31.380" v="876" actId="478"/>
          <ac:picMkLst>
            <pc:docMk/>
            <pc:sldMk cId="3955437918" sldId="1497"/>
            <ac:picMk id="25" creationId="{2459EB4A-E9D1-4A13-BEC1-881B4868C677}"/>
          </ac:picMkLst>
        </pc:picChg>
        <pc:picChg chg="add mod">
          <ac:chgData name="Pynbhalang Lyngdoh [Chillibreeze]" userId="6e6ab227-4ab6-4418-b5d2-56197c8246b7" providerId="ADAL" clId="{2CECCD4B-9C03-4546-9B7C-4C26F434A4EA}" dt="2020-07-13T11:28:15.241" v="1769"/>
          <ac:picMkLst>
            <pc:docMk/>
            <pc:sldMk cId="3955437918" sldId="1497"/>
            <ac:picMk id="29" creationId="{DCFCC2DF-BEBF-4DB2-986C-096386E40DA1}"/>
          </ac:picMkLst>
        </pc:picChg>
        <pc:picChg chg="add mod">
          <ac:chgData name="Pynbhalang Lyngdoh [Chillibreeze]" userId="6e6ab227-4ab6-4418-b5d2-56197c8246b7" providerId="ADAL" clId="{2CECCD4B-9C03-4546-9B7C-4C26F434A4EA}" dt="2020-07-13T11:28:22.096" v="1775"/>
          <ac:picMkLst>
            <pc:docMk/>
            <pc:sldMk cId="3955437918" sldId="1497"/>
            <ac:picMk id="32" creationId="{84D23647-26DE-4EB4-BFC4-BC35CF4834DD}"/>
          </ac:picMkLst>
        </pc:picChg>
        <pc:picChg chg="add mod">
          <ac:chgData name="Pynbhalang Lyngdoh [Chillibreeze]" userId="6e6ab227-4ab6-4418-b5d2-56197c8246b7" providerId="ADAL" clId="{2CECCD4B-9C03-4546-9B7C-4C26F434A4EA}" dt="2020-07-13T11:28:28.484" v="1781"/>
          <ac:picMkLst>
            <pc:docMk/>
            <pc:sldMk cId="3955437918" sldId="1497"/>
            <ac:picMk id="35" creationId="{1A5D8830-6894-4519-96A6-F4885FFBB1B2}"/>
          </ac:picMkLst>
        </pc:picChg>
        <pc:cxnChg chg="del mod">
          <ac:chgData name="Pynbhalang Lyngdoh [Chillibreeze]" userId="6e6ab227-4ab6-4418-b5d2-56197c8246b7" providerId="ADAL" clId="{2CECCD4B-9C03-4546-9B7C-4C26F434A4EA}" dt="2020-07-13T11:28:19.685" v="1772" actId="21"/>
          <ac:cxnSpMkLst>
            <pc:docMk/>
            <pc:sldMk cId="3955437918" sldId="1497"/>
            <ac:cxnSpMk id="20" creationId="{5B170F85-9F63-4E50-A75C-1359CB4231B0}"/>
          </ac:cxnSpMkLst>
        </pc:cxnChg>
        <pc:cxnChg chg="del mod">
          <ac:chgData name="Pynbhalang Lyngdoh [Chillibreeze]" userId="6e6ab227-4ab6-4418-b5d2-56197c8246b7" providerId="ADAL" clId="{2CECCD4B-9C03-4546-9B7C-4C26F434A4EA}" dt="2020-07-13T11:28:25.977" v="1778" actId="21"/>
          <ac:cxnSpMkLst>
            <pc:docMk/>
            <pc:sldMk cId="3955437918" sldId="1497"/>
            <ac:cxnSpMk id="22" creationId="{AC10CBDA-C708-4180-A446-63144C8ADD09}"/>
          </ac:cxnSpMkLst>
        </pc:cxnChg>
        <pc:cxnChg chg="del">
          <ac:chgData name="Pynbhalang Lyngdoh [Chillibreeze]" userId="6e6ab227-4ab6-4418-b5d2-56197c8246b7" providerId="ADAL" clId="{2CECCD4B-9C03-4546-9B7C-4C26F434A4EA}" dt="2020-07-13T09:08:36.196" v="877" actId="478"/>
          <ac:cxnSpMkLst>
            <pc:docMk/>
            <pc:sldMk cId="3955437918" sldId="1497"/>
            <ac:cxnSpMk id="26" creationId="{9D176735-1FE8-44DC-8E8B-811DA42720D2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9:40.502" v="1238" actId="21"/>
          <ac:cxnSpMkLst>
            <pc:docMk/>
            <pc:sldMk cId="3955437918" sldId="1497"/>
            <ac:cxnSpMk id="28" creationId="{8C5FB7C2-7646-48A7-8720-5D9F847082CD}"/>
          </ac:cxnSpMkLst>
        </pc:cxnChg>
        <pc:cxnChg chg="add mod">
          <ac:chgData name="Pynbhalang Lyngdoh [Chillibreeze]" userId="6e6ab227-4ab6-4418-b5d2-56197c8246b7" providerId="ADAL" clId="{2CECCD4B-9C03-4546-9B7C-4C26F434A4EA}" dt="2020-07-13T11:28:20.184" v="1773"/>
          <ac:cxnSpMkLst>
            <pc:docMk/>
            <pc:sldMk cId="3955437918" sldId="1497"/>
            <ac:cxnSpMk id="31" creationId="{A2EA4914-6EF4-440A-9527-23AC841E854F}"/>
          </ac:cxnSpMkLst>
        </pc:cxnChg>
        <pc:cxnChg chg="add mod">
          <ac:chgData name="Pynbhalang Lyngdoh [Chillibreeze]" userId="6e6ab227-4ab6-4418-b5d2-56197c8246b7" providerId="ADAL" clId="{2CECCD4B-9C03-4546-9B7C-4C26F434A4EA}" dt="2020-07-13T11:28:26.337" v="1779"/>
          <ac:cxnSpMkLst>
            <pc:docMk/>
            <pc:sldMk cId="3955437918" sldId="1497"/>
            <ac:cxnSpMk id="34" creationId="{B859D2EE-CB55-4DC2-83BB-587B2839D1F6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35:37.750" v="1868" actId="962"/>
        <pc:sldMkLst>
          <pc:docMk/>
          <pc:sldMk cId="2516066467" sldId="1498"/>
        </pc:sldMkLst>
        <pc:spChg chg="ord">
          <ac:chgData name="Pynbhalang Lyngdoh [Chillibreeze]" userId="6e6ab227-4ab6-4418-b5d2-56197c8246b7" providerId="ADAL" clId="{2CECCD4B-9C03-4546-9B7C-4C26F434A4EA}" dt="2020-07-13T11:28:44.704" v="1784" actId="167"/>
          <ac:spMkLst>
            <pc:docMk/>
            <pc:sldMk cId="2516066467" sldId="1498"/>
            <ac:spMk id="2" creationId="{B7658225-281A-482A-8DCE-2AC39537A355}"/>
          </ac:spMkLst>
        </pc:spChg>
        <pc:spChg chg="del">
          <ac:chgData name="Pynbhalang Lyngdoh [Chillibreeze]" userId="6e6ab227-4ab6-4418-b5d2-56197c8246b7" providerId="ADAL" clId="{2CECCD4B-9C03-4546-9B7C-4C26F434A4EA}" dt="2020-07-13T11:28:47.101" v="1785" actId="21"/>
          <ac:spMkLst>
            <pc:docMk/>
            <pc:sldMk cId="2516066467" sldId="1498"/>
            <ac:spMk id="7" creationId="{D3D4D756-19C1-4DED-A8A3-EAFB9268855F}"/>
          </ac:spMkLst>
        </pc:spChg>
        <pc:spChg chg="del">
          <ac:chgData name="Pynbhalang Lyngdoh [Chillibreeze]" userId="6e6ab227-4ab6-4418-b5d2-56197c8246b7" providerId="ADAL" clId="{2CECCD4B-9C03-4546-9B7C-4C26F434A4EA}" dt="2020-07-13T11:28:49.188" v="1787" actId="21"/>
          <ac:spMkLst>
            <pc:docMk/>
            <pc:sldMk cId="2516066467" sldId="1498"/>
            <ac:spMk id="8" creationId="{E6ABB9E0-9CA6-4215-84CE-1E565B94B5D9}"/>
          </ac:spMkLst>
        </pc:spChg>
        <pc:spChg chg="del">
          <ac:chgData name="Pynbhalang Lyngdoh [Chillibreeze]" userId="6e6ab227-4ab6-4418-b5d2-56197c8246b7" providerId="ADAL" clId="{2CECCD4B-9C03-4546-9B7C-4C26F434A4EA}" dt="2020-07-13T11:28:51.336" v="1789" actId="21"/>
          <ac:spMkLst>
            <pc:docMk/>
            <pc:sldMk cId="2516066467" sldId="1498"/>
            <ac:spMk id="9" creationId="{9A821366-2C98-47C6-9825-4C0D85DEB93D}"/>
          </ac:spMkLst>
        </pc:spChg>
        <pc:spChg chg="add mod">
          <ac:chgData name="Pynbhalang Lyngdoh [Chillibreeze]" userId="6e6ab227-4ab6-4418-b5d2-56197c8246b7" providerId="ADAL" clId="{2CECCD4B-9C03-4546-9B7C-4C26F434A4EA}" dt="2020-07-13T11:28:47.731" v="1786"/>
          <ac:spMkLst>
            <pc:docMk/>
            <pc:sldMk cId="2516066467" sldId="1498"/>
            <ac:spMk id="10" creationId="{10BE9979-3534-40EE-82CA-F080659BC32D}"/>
          </ac:spMkLst>
        </pc:spChg>
        <pc:spChg chg="mod">
          <ac:chgData name="Pynbhalang Lyngdoh [Chillibreeze]" userId="6e6ab227-4ab6-4418-b5d2-56197c8246b7" providerId="ADAL" clId="{2CECCD4B-9C03-4546-9B7C-4C26F434A4EA}" dt="2020-07-13T11:29:00.069" v="1792" actId="164"/>
          <ac:spMkLst>
            <pc:docMk/>
            <pc:sldMk cId="2516066467" sldId="1498"/>
            <ac:spMk id="11" creationId="{8FC565E7-E2DB-4E7C-B260-90785308B6D3}"/>
          </ac:spMkLst>
        </pc:spChg>
        <pc:spChg chg="add mod">
          <ac:chgData name="Pynbhalang Lyngdoh [Chillibreeze]" userId="6e6ab227-4ab6-4418-b5d2-56197c8246b7" providerId="ADAL" clId="{2CECCD4B-9C03-4546-9B7C-4C26F434A4EA}" dt="2020-07-13T11:28:49.542" v="1788"/>
          <ac:spMkLst>
            <pc:docMk/>
            <pc:sldMk cId="2516066467" sldId="1498"/>
            <ac:spMk id="12" creationId="{8DAD3240-E568-458C-82C5-9771D9F3F0DD}"/>
          </ac:spMkLst>
        </pc:spChg>
        <pc:spChg chg="add mod">
          <ac:chgData name="Pynbhalang Lyngdoh [Chillibreeze]" userId="6e6ab227-4ab6-4418-b5d2-56197c8246b7" providerId="ADAL" clId="{2CECCD4B-9C03-4546-9B7C-4C26F434A4EA}" dt="2020-07-13T11:28:51.964" v="1790"/>
          <ac:spMkLst>
            <pc:docMk/>
            <pc:sldMk cId="2516066467" sldId="1498"/>
            <ac:spMk id="13" creationId="{0DE952F0-D179-4041-A0BE-56787E30535D}"/>
          </ac:spMkLst>
        </pc:spChg>
        <pc:grpChg chg="add mod">
          <ac:chgData name="Pynbhalang Lyngdoh [Chillibreeze]" userId="6e6ab227-4ab6-4418-b5d2-56197c8246b7" providerId="ADAL" clId="{2CECCD4B-9C03-4546-9B7C-4C26F434A4EA}" dt="2020-07-13T11:29:00.069" v="1792" actId="164"/>
          <ac:grpSpMkLst>
            <pc:docMk/>
            <pc:sldMk cId="2516066467" sldId="1498"/>
            <ac:grpSpMk id="3" creationId="{6710DBB8-C46E-4E40-AB5F-077A67B5F23E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29:03.411" v="1793" actId="21"/>
          <ac:grpSpMkLst>
            <pc:docMk/>
            <pc:sldMk cId="2516066467" sldId="1498"/>
            <ac:grpSpMk id="4" creationId="{74076972-744F-48E0-8389-EB35A90081FF}"/>
          </ac:grpSpMkLst>
        </pc:grpChg>
        <pc:picChg chg="mod">
          <ac:chgData name="Pynbhalang Lyngdoh [Chillibreeze]" userId="6e6ab227-4ab6-4418-b5d2-56197c8246b7" providerId="ADAL" clId="{2CECCD4B-9C03-4546-9B7C-4C26F434A4EA}" dt="2020-07-13T11:35:37.750" v="1868" actId="962"/>
          <ac:picMkLst>
            <pc:docMk/>
            <pc:sldMk cId="2516066467" sldId="1498"/>
            <ac:picMk id="5" creationId="{0EEDEDA4-291A-43CD-913F-4EA59487602A}"/>
          </ac:picMkLst>
        </pc:picChg>
        <pc:picChg chg="mod">
          <ac:chgData name="Pynbhalang Lyngdoh [Chillibreeze]" userId="6e6ab227-4ab6-4418-b5d2-56197c8246b7" providerId="ADAL" clId="{2CECCD4B-9C03-4546-9B7C-4C26F434A4EA}" dt="2020-07-13T11:28:56.740" v="1791" actId="164"/>
          <ac:picMkLst>
            <pc:docMk/>
            <pc:sldMk cId="2516066467" sldId="1498"/>
            <ac:picMk id="6" creationId="{36F64F45-D75C-4E93-A7C2-1538F9844C9E}"/>
          </ac:picMkLst>
        </pc:picChg>
        <pc:picChg chg="mod">
          <ac:chgData name="Pynbhalang Lyngdoh [Chillibreeze]" userId="6e6ab227-4ab6-4418-b5d2-56197c8246b7" providerId="ADAL" clId="{2CECCD4B-9C03-4546-9B7C-4C26F434A4EA}" dt="2020-07-13T11:28:56.740" v="1791" actId="164"/>
          <ac:picMkLst>
            <pc:docMk/>
            <pc:sldMk cId="2516066467" sldId="1498"/>
            <ac:picMk id="14" creationId="{33F4CEDD-AF06-418E-94C7-BBE5E6B17127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11:30:27.559" v="1825" actId="478"/>
        <pc:sldMkLst>
          <pc:docMk/>
          <pc:sldMk cId="88213928" sldId="1499"/>
        </pc:sldMkLst>
        <pc:spChg chg="ord">
          <ac:chgData name="Pynbhalang Lyngdoh [Chillibreeze]" userId="6e6ab227-4ab6-4418-b5d2-56197c8246b7" providerId="ADAL" clId="{2CECCD4B-9C03-4546-9B7C-4C26F434A4EA}" dt="2020-07-13T11:29:45.994" v="1799" actId="167"/>
          <ac:spMkLst>
            <pc:docMk/>
            <pc:sldMk cId="88213928" sldId="1499"/>
            <ac:spMk id="2" creationId="{B7658225-281A-482A-8DCE-2AC39537A355}"/>
          </ac:spMkLst>
        </pc:spChg>
        <pc:spChg chg="del">
          <ac:chgData name="Pynbhalang Lyngdoh [Chillibreeze]" userId="6e6ab227-4ab6-4418-b5d2-56197c8246b7" providerId="ADAL" clId="{2CECCD4B-9C03-4546-9B7C-4C26F434A4EA}" dt="2020-07-13T11:30:27.559" v="1825" actId="478"/>
          <ac:spMkLst>
            <pc:docMk/>
            <pc:sldMk cId="88213928" sldId="1499"/>
            <ac:spMk id="5" creationId="{F10D4B16-7B3C-42A1-B91D-EAA6F746442A}"/>
          </ac:spMkLst>
        </pc:spChg>
        <pc:spChg chg="del mod">
          <ac:chgData name="Pynbhalang Lyngdoh [Chillibreeze]" userId="6e6ab227-4ab6-4418-b5d2-56197c8246b7" providerId="ADAL" clId="{2CECCD4B-9C03-4546-9B7C-4C26F434A4EA}" dt="2020-07-13T11:29:49.883" v="1800" actId="21"/>
          <ac:spMkLst>
            <pc:docMk/>
            <pc:sldMk cId="88213928" sldId="1499"/>
            <ac:spMk id="7" creationId="{32E39CEC-0453-44D0-AB8E-455F8351696B}"/>
          </ac:spMkLst>
        </pc:spChg>
        <pc:spChg chg="mod">
          <ac:chgData name="Pynbhalang Lyngdoh [Chillibreeze]" userId="6e6ab227-4ab6-4418-b5d2-56197c8246b7" providerId="ADAL" clId="{2CECCD4B-9C03-4546-9B7C-4C26F434A4EA}" dt="2020-07-13T09:09:15.027" v="906"/>
          <ac:spMkLst>
            <pc:docMk/>
            <pc:sldMk cId="88213928" sldId="1499"/>
            <ac:spMk id="9" creationId="{559425B9-E25D-450C-AFD6-BF5FD4C66B71}"/>
          </ac:spMkLst>
        </pc:spChg>
        <pc:spChg chg="mod">
          <ac:chgData name="Pynbhalang Lyngdoh [Chillibreeze]" userId="6e6ab227-4ab6-4418-b5d2-56197c8246b7" providerId="ADAL" clId="{2CECCD4B-9C03-4546-9B7C-4C26F434A4EA}" dt="2020-07-13T09:09:15.027" v="906"/>
          <ac:spMkLst>
            <pc:docMk/>
            <pc:sldMk cId="88213928" sldId="1499"/>
            <ac:spMk id="10" creationId="{A37B9D2D-CD3C-4F86-BF8E-3BD191E6F412}"/>
          </ac:spMkLst>
        </pc:spChg>
        <pc:spChg chg="mod">
          <ac:chgData name="Pynbhalang Lyngdoh [Chillibreeze]" userId="6e6ab227-4ab6-4418-b5d2-56197c8246b7" providerId="ADAL" clId="{2CECCD4B-9C03-4546-9B7C-4C26F434A4EA}" dt="2020-07-13T09:09:29.511" v="990"/>
          <ac:spMkLst>
            <pc:docMk/>
            <pc:sldMk cId="88213928" sldId="1499"/>
            <ac:spMk id="12" creationId="{C71D51F2-816D-4061-8AA6-BA23E70CE312}"/>
          </ac:spMkLst>
        </pc:spChg>
        <pc:spChg chg="mod">
          <ac:chgData name="Pynbhalang Lyngdoh [Chillibreeze]" userId="6e6ab227-4ab6-4418-b5d2-56197c8246b7" providerId="ADAL" clId="{2CECCD4B-9C03-4546-9B7C-4C26F434A4EA}" dt="2020-07-13T09:09:29.511" v="990"/>
          <ac:spMkLst>
            <pc:docMk/>
            <pc:sldMk cId="88213928" sldId="1499"/>
            <ac:spMk id="13" creationId="{45A7DECA-A03D-49DB-B66B-C5BAE9A9200D}"/>
          </ac:spMkLst>
        </pc:spChg>
        <pc:spChg chg="mod">
          <ac:chgData name="Pynbhalang Lyngdoh [Chillibreeze]" userId="6e6ab227-4ab6-4418-b5d2-56197c8246b7" providerId="ADAL" clId="{2CECCD4B-9C03-4546-9B7C-4C26F434A4EA}" dt="2020-07-13T09:09:24.871" v="962"/>
          <ac:spMkLst>
            <pc:docMk/>
            <pc:sldMk cId="88213928" sldId="1499"/>
            <ac:spMk id="15" creationId="{CF7FE985-4404-491A-9596-F9FE6B5C15E1}"/>
          </ac:spMkLst>
        </pc:spChg>
        <pc:spChg chg="mod">
          <ac:chgData name="Pynbhalang Lyngdoh [Chillibreeze]" userId="6e6ab227-4ab6-4418-b5d2-56197c8246b7" providerId="ADAL" clId="{2CECCD4B-9C03-4546-9B7C-4C26F434A4EA}" dt="2020-07-13T09:09:24.871" v="962"/>
          <ac:spMkLst>
            <pc:docMk/>
            <pc:sldMk cId="88213928" sldId="1499"/>
            <ac:spMk id="17" creationId="{C5DB47B0-D1EB-42C6-9D21-5055426EEC18}"/>
          </ac:spMkLst>
        </pc:spChg>
        <pc:spChg chg="mod">
          <ac:chgData name="Pynbhalang Lyngdoh [Chillibreeze]" userId="6e6ab227-4ab6-4418-b5d2-56197c8246b7" providerId="ADAL" clId="{2CECCD4B-9C03-4546-9B7C-4C26F434A4EA}" dt="2020-07-13T09:09:19.875" v="934"/>
          <ac:spMkLst>
            <pc:docMk/>
            <pc:sldMk cId="88213928" sldId="1499"/>
            <ac:spMk id="19" creationId="{99A21D9A-976C-405A-B97B-986D4ABA03FF}"/>
          </ac:spMkLst>
        </pc:spChg>
        <pc:spChg chg="mod">
          <ac:chgData name="Pynbhalang Lyngdoh [Chillibreeze]" userId="6e6ab227-4ab6-4418-b5d2-56197c8246b7" providerId="ADAL" clId="{2CECCD4B-9C03-4546-9B7C-4C26F434A4EA}" dt="2020-07-13T09:09:19.875" v="934"/>
          <ac:spMkLst>
            <pc:docMk/>
            <pc:sldMk cId="88213928" sldId="1499"/>
            <ac:spMk id="20" creationId="{FBB1BEEA-77BA-4104-8FC6-4912F621FE71}"/>
          </ac:spMkLst>
        </pc:spChg>
        <pc:spChg chg="del">
          <ac:chgData name="Pynbhalang Lyngdoh [Chillibreeze]" userId="6e6ab227-4ab6-4418-b5d2-56197c8246b7" providerId="ADAL" clId="{2CECCD4B-9C03-4546-9B7C-4C26F434A4EA}" dt="2020-07-13T11:29:55.685" v="1804" actId="21"/>
          <ac:spMkLst>
            <pc:docMk/>
            <pc:sldMk cId="88213928" sldId="1499"/>
            <ac:spMk id="21" creationId="{3B316F0E-47F2-423A-9417-DBC249C26BE5}"/>
          </ac:spMkLst>
        </pc:spChg>
        <pc:spChg chg="del">
          <ac:chgData name="Pynbhalang Lyngdoh [Chillibreeze]" userId="6e6ab227-4ab6-4418-b5d2-56197c8246b7" providerId="ADAL" clId="{2CECCD4B-9C03-4546-9B7C-4C26F434A4EA}" dt="2020-07-13T11:30:01" v="1810" actId="21"/>
          <ac:spMkLst>
            <pc:docMk/>
            <pc:sldMk cId="88213928" sldId="1499"/>
            <ac:spMk id="23" creationId="{6564FC99-29EE-4E5E-BCC3-9C18436A14A2}"/>
          </ac:spMkLst>
        </pc:spChg>
        <pc:spChg chg="del">
          <ac:chgData name="Pynbhalang Lyngdoh [Chillibreeze]" userId="6e6ab227-4ab6-4418-b5d2-56197c8246b7" providerId="ADAL" clId="{2CECCD4B-9C03-4546-9B7C-4C26F434A4EA}" dt="2020-07-13T11:30:07.354" v="1816" actId="21"/>
          <ac:spMkLst>
            <pc:docMk/>
            <pc:sldMk cId="88213928" sldId="1499"/>
            <ac:spMk id="25" creationId="{DE451B9E-2AB5-4CF6-A305-E692757E1431}"/>
          </ac:spMkLst>
        </pc:spChg>
        <pc:spChg chg="del">
          <ac:chgData name="Pynbhalang Lyngdoh [Chillibreeze]" userId="6e6ab227-4ab6-4418-b5d2-56197c8246b7" providerId="ADAL" clId="{2CECCD4B-9C03-4546-9B7C-4C26F434A4EA}" dt="2020-07-13T11:30:13.736" v="1822" actId="21"/>
          <ac:spMkLst>
            <pc:docMk/>
            <pc:sldMk cId="88213928" sldId="1499"/>
            <ac:spMk id="27" creationId="{C6D354CB-692F-40FA-ADFD-29E3FB861D08}"/>
          </ac:spMkLst>
        </pc:spChg>
        <pc:spChg chg="add mod">
          <ac:chgData name="Pynbhalang Lyngdoh [Chillibreeze]" userId="6e6ab227-4ab6-4418-b5d2-56197c8246b7" providerId="ADAL" clId="{2CECCD4B-9C03-4546-9B7C-4C26F434A4EA}" dt="2020-07-13T11:29:50.752" v="1801"/>
          <ac:spMkLst>
            <pc:docMk/>
            <pc:sldMk cId="88213928" sldId="1499"/>
            <ac:spMk id="35" creationId="{DB8AAE1C-D7B7-427E-BAD7-B8DFDDF96F40}"/>
          </ac:spMkLst>
        </pc:spChg>
        <pc:spChg chg="add mod">
          <ac:chgData name="Pynbhalang Lyngdoh [Chillibreeze]" userId="6e6ab227-4ab6-4418-b5d2-56197c8246b7" providerId="ADAL" clId="{2CECCD4B-9C03-4546-9B7C-4C26F434A4EA}" dt="2020-07-13T11:29:56.033" v="1805"/>
          <ac:spMkLst>
            <pc:docMk/>
            <pc:sldMk cId="88213928" sldId="1499"/>
            <ac:spMk id="37" creationId="{162309B3-CAED-4C92-B914-E6BCDC413888}"/>
          </ac:spMkLst>
        </pc:spChg>
        <pc:spChg chg="add mod">
          <ac:chgData name="Pynbhalang Lyngdoh [Chillibreeze]" userId="6e6ab227-4ab6-4418-b5d2-56197c8246b7" providerId="ADAL" clId="{2CECCD4B-9C03-4546-9B7C-4C26F434A4EA}" dt="2020-07-13T11:30:01.345" v="1811"/>
          <ac:spMkLst>
            <pc:docMk/>
            <pc:sldMk cId="88213928" sldId="1499"/>
            <ac:spMk id="40" creationId="{B3D33CD1-D2B4-46B1-B4C9-2BBF663B9AF7}"/>
          </ac:spMkLst>
        </pc:spChg>
        <pc:spChg chg="add mod">
          <ac:chgData name="Pynbhalang Lyngdoh [Chillibreeze]" userId="6e6ab227-4ab6-4418-b5d2-56197c8246b7" providerId="ADAL" clId="{2CECCD4B-9C03-4546-9B7C-4C26F434A4EA}" dt="2020-07-13T11:30:07.666" v="1817"/>
          <ac:spMkLst>
            <pc:docMk/>
            <pc:sldMk cId="88213928" sldId="1499"/>
            <ac:spMk id="43" creationId="{4814886D-D103-47B0-AAB7-7BFC74EE6854}"/>
          </ac:spMkLst>
        </pc:spChg>
        <pc:spChg chg="add mod">
          <ac:chgData name="Pynbhalang Lyngdoh [Chillibreeze]" userId="6e6ab227-4ab6-4418-b5d2-56197c8246b7" providerId="ADAL" clId="{2CECCD4B-9C03-4546-9B7C-4C26F434A4EA}" dt="2020-07-13T11:30:14.070" v="1823"/>
          <ac:spMkLst>
            <pc:docMk/>
            <pc:sldMk cId="88213928" sldId="1499"/>
            <ac:spMk id="46" creationId="{CB0BC7CA-3D21-4703-8DF3-8CF7A0C28BCC}"/>
          </ac:spMkLst>
        </pc:spChg>
        <pc:spChg chg="add del">
          <ac:chgData name="Pynbhalang Lyngdoh [Chillibreeze]" userId="6e6ab227-4ab6-4418-b5d2-56197c8246b7" providerId="ADAL" clId="{2CECCD4B-9C03-4546-9B7C-4C26F434A4EA}" dt="2020-07-13T11:30:27.559" v="1825" actId="478"/>
          <ac:spMkLst>
            <pc:docMk/>
            <pc:sldMk cId="88213928" sldId="1499"/>
            <ac:spMk id="47" creationId="{2A51B33B-6BDB-4C70-A4E9-6FEFEB5E7F4D}"/>
          </ac:spMkLst>
        </pc:spChg>
        <pc:grpChg chg="del mod">
          <ac:chgData name="Pynbhalang Lyngdoh [Chillibreeze]" userId="6e6ab227-4ab6-4418-b5d2-56197c8246b7" providerId="ADAL" clId="{2CECCD4B-9C03-4546-9B7C-4C26F434A4EA}" dt="2020-07-13T09:09:36.326" v="991" actId="478"/>
          <ac:grpSpMkLst>
            <pc:docMk/>
            <pc:sldMk cId="88213928" sldId="1499"/>
            <ac:grpSpMk id="8" creationId="{F4FC8325-9496-4928-A44D-D1F87778584C}"/>
          </ac:grpSpMkLst>
        </pc:grpChg>
        <pc:grpChg chg="del mod">
          <ac:chgData name="Pynbhalang Lyngdoh [Chillibreeze]" userId="6e6ab227-4ab6-4418-b5d2-56197c8246b7" providerId="ADAL" clId="{2CECCD4B-9C03-4546-9B7C-4C26F434A4EA}" dt="2020-07-13T09:09:36.326" v="991" actId="478"/>
          <ac:grpSpMkLst>
            <pc:docMk/>
            <pc:sldMk cId="88213928" sldId="1499"/>
            <ac:grpSpMk id="11" creationId="{48117F0B-1D54-4407-81E3-61239B4183DE}"/>
          </ac:grpSpMkLst>
        </pc:grpChg>
        <pc:grpChg chg="del mod">
          <ac:chgData name="Pynbhalang Lyngdoh [Chillibreeze]" userId="6e6ab227-4ab6-4418-b5d2-56197c8246b7" providerId="ADAL" clId="{2CECCD4B-9C03-4546-9B7C-4C26F434A4EA}" dt="2020-07-13T09:09:36.326" v="991" actId="478"/>
          <ac:grpSpMkLst>
            <pc:docMk/>
            <pc:sldMk cId="88213928" sldId="1499"/>
            <ac:grpSpMk id="14" creationId="{9006121F-B296-43F7-A7D5-885DA2BA073B}"/>
          </ac:grpSpMkLst>
        </pc:grpChg>
        <pc:grpChg chg="del mod">
          <ac:chgData name="Pynbhalang Lyngdoh [Chillibreeze]" userId="6e6ab227-4ab6-4418-b5d2-56197c8246b7" providerId="ADAL" clId="{2CECCD4B-9C03-4546-9B7C-4C26F434A4EA}" dt="2020-07-13T09:09:36.326" v="991" actId="478"/>
          <ac:grpSpMkLst>
            <pc:docMk/>
            <pc:sldMk cId="88213928" sldId="1499"/>
            <ac:grpSpMk id="18" creationId="{5CCA9FBB-FAA7-40C4-B16D-889C689969B3}"/>
          </ac:grpSpMkLst>
        </pc:grpChg>
        <pc:picChg chg="del mod">
          <ac:chgData name="Pynbhalang Lyngdoh [Chillibreeze]" userId="6e6ab227-4ab6-4418-b5d2-56197c8246b7" providerId="ADAL" clId="{2CECCD4B-9C03-4546-9B7C-4C26F434A4EA}" dt="2020-07-13T11:29:53.282" v="1802" actId="21"/>
          <ac:picMkLst>
            <pc:docMk/>
            <pc:sldMk cId="88213928" sldId="1499"/>
            <ac:picMk id="3" creationId="{15216074-98F2-4163-9F1C-F6B62B83D7A7}"/>
          </ac:picMkLst>
        </pc:picChg>
        <pc:picChg chg="del mod">
          <ac:chgData name="Pynbhalang Lyngdoh [Chillibreeze]" userId="6e6ab227-4ab6-4418-b5d2-56197c8246b7" providerId="ADAL" clId="{2CECCD4B-9C03-4546-9B7C-4C26F434A4EA}" dt="2020-07-13T11:29:59.100" v="1808" actId="21"/>
          <ac:picMkLst>
            <pc:docMk/>
            <pc:sldMk cId="88213928" sldId="1499"/>
            <ac:picMk id="4" creationId="{F127A39B-925E-434E-8CB7-5837688DA0F6}"/>
          </ac:picMkLst>
        </pc:picChg>
        <pc:picChg chg="del mod">
          <ac:chgData name="Pynbhalang Lyngdoh [Chillibreeze]" userId="6e6ab227-4ab6-4418-b5d2-56197c8246b7" providerId="ADAL" clId="{2CECCD4B-9C03-4546-9B7C-4C26F434A4EA}" dt="2020-07-13T11:30:04.738" v="1814" actId="21"/>
          <ac:picMkLst>
            <pc:docMk/>
            <pc:sldMk cId="88213928" sldId="1499"/>
            <ac:picMk id="6" creationId="{DD936130-BF57-491F-B925-971A1ED7F78F}"/>
          </ac:picMkLst>
        </pc:picChg>
        <pc:picChg chg="del mod">
          <ac:chgData name="Pynbhalang Lyngdoh [Chillibreeze]" userId="6e6ab227-4ab6-4418-b5d2-56197c8246b7" providerId="ADAL" clId="{2CECCD4B-9C03-4546-9B7C-4C26F434A4EA}" dt="2020-07-13T11:30:11.074" v="1820" actId="21"/>
          <ac:picMkLst>
            <pc:docMk/>
            <pc:sldMk cId="88213928" sldId="1499"/>
            <ac:picMk id="16" creationId="{E5700326-2574-48B6-B5DE-57FE5AEBB377}"/>
          </ac:picMkLst>
        </pc:picChg>
        <pc:picChg chg="del mod">
          <ac:chgData name="Pynbhalang Lyngdoh [Chillibreeze]" userId="6e6ab227-4ab6-4418-b5d2-56197c8246b7" providerId="ADAL" clId="{2CECCD4B-9C03-4546-9B7C-4C26F434A4EA}" dt="2020-07-13T09:10:08.357" v="1000" actId="478"/>
          <ac:picMkLst>
            <pc:docMk/>
            <pc:sldMk cId="88213928" sldId="1499"/>
            <ac:picMk id="28" creationId="{5050573A-FD48-427E-8407-A4966E362E3C}"/>
          </ac:picMkLst>
        </pc:picChg>
        <pc:picChg chg="del mod">
          <ac:chgData name="Pynbhalang Lyngdoh [Chillibreeze]" userId="6e6ab227-4ab6-4418-b5d2-56197c8246b7" providerId="ADAL" clId="{2CECCD4B-9C03-4546-9B7C-4C26F434A4EA}" dt="2020-07-13T09:10:08.357" v="1000" actId="478"/>
          <ac:picMkLst>
            <pc:docMk/>
            <pc:sldMk cId="88213928" sldId="1499"/>
            <ac:picMk id="29" creationId="{1CBC570F-7F16-445F-A641-71697EA58691}"/>
          </ac:picMkLst>
        </pc:picChg>
        <pc:picChg chg="del mod">
          <ac:chgData name="Pynbhalang Lyngdoh [Chillibreeze]" userId="6e6ab227-4ab6-4418-b5d2-56197c8246b7" providerId="ADAL" clId="{2CECCD4B-9C03-4546-9B7C-4C26F434A4EA}" dt="2020-07-13T09:10:08.357" v="1000" actId="478"/>
          <ac:picMkLst>
            <pc:docMk/>
            <pc:sldMk cId="88213928" sldId="1499"/>
            <ac:picMk id="31" creationId="{E3F52DA7-ACD0-495D-82A5-2487A355C7B1}"/>
          </ac:picMkLst>
        </pc:picChg>
        <pc:picChg chg="del mod">
          <ac:chgData name="Pynbhalang Lyngdoh [Chillibreeze]" userId="6e6ab227-4ab6-4418-b5d2-56197c8246b7" providerId="ADAL" clId="{2CECCD4B-9C03-4546-9B7C-4C26F434A4EA}" dt="2020-07-13T09:10:08.357" v="1000" actId="478"/>
          <ac:picMkLst>
            <pc:docMk/>
            <pc:sldMk cId="88213928" sldId="1499"/>
            <ac:picMk id="32" creationId="{CF843D59-16EF-41C0-BAA9-2FDF962EC095}"/>
          </ac:picMkLst>
        </pc:picChg>
        <pc:picChg chg="add mod">
          <ac:chgData name="Pynbhalang Lyngdoh [Chillibreeze]" userId="6e6ab227-4ab6-4418-b5d2-56197c8246b7" providerId="ADAL" clId="{2CECCD4B-9C03-4546-9B7C-4C26F434A4EA}" dt="2020-07-13T11:29:53.968" v="1803"/>
          <ac:picMkLst>
            <pc:docMk/>
            <pc:sldMk cId="88213928" sldId="1499"/>
            <ac:picMk id="36" creationId="{BD328F57-905D-4320-A7AD-F8740599ED6D}"/>
          </ac:picMkLst>
        </pc:picChg>
        <pc:picChg chg="add mod">
          <ac:chgData name="Pynbhalang Lyngdoh [Chillibreeze]" userId="6e6ab227-4ab6-4418-b5d2-56197c8246b7" providerId="ADAL" clId="{2CECCD4B-9C03-4546-9B7C-4C26F434A4EA}" dt="2020-07-13T11:29:59.474" v="1809"/>
          <ac:picMkLst>
            <pc:docMk/>
            <pc:sldMk cId="88213928" sldId="1499"/>
            <ac:picMk id="39" creationId="{A68A4F6C-2726-4CE4-A475-3CBE3CD9ADCC}"/>
          </ac:picMkLst>
        </pc:picChg>
        <pc:picChg chg="add mod">
          <ac:chgData name="Pynbhalang Lyngdoh [Chillibreeze]" userId="6e6ab227-4ab6-4418-b5d2-56197c8246b7" providerId="ADAL" clId="{2CECCD4B-9C03-4546-9B7C-4C26F434A4EA}" dt="2020-07-13T11:30:05.092" v="1815"/>
          <ac:picMkLst>
            <pc:docMk/>
            <pc:sldMk cId="88213928" sldId="1499"/>
            <ac:picMk id="42" creationId="{38516CB6-7749-4C08-A1A7-803813D03823}"/>
          </ac:picMkLst>
        </pc:picChg>
        <pc:picChg chg="add mod">
          <ac:chgData name="Pynbhalang Lyngdoh [Chillibreeze]" userId="6e6ab227-4ab6-4418-b5d2-56197c8246b7" providerId="ADAL" clId="{2CECCD4B-9C03-4546-9B7C-4C26F434A4EA}" dt="2020-07-13T11:30:11.358" v="1821"/>
          <ac:picMkLst>
            <pc:docMk/>
            <pc:sldMk cId="88213928" sldId="1499"/>
            <ac:picMk id="45" creationId="{6D4036E2-729C-4B57-B734-52531DF90196}"/>
          </ac:picMkLst>
        </pc:picChg>
        <pc:cxnChg chg="del">
          <ac:chgData name="Pynbhalang Lyngdoh [Chillibreeze]" userId="6e6ab227-4ab6-4418-b5d2-56197c8246b7" providerId="ADAL" clId="{2CECCD4B-9C03-4546-9B7C-4C26F434A4EA}" dt="2020-07-13T11:29:57.325" v="1806" actId="21"/>
          <ac:cxnSpMkLst>
            <pc:docMk/>
            <pc:sldMk cId="88213928" sldId="1499"/>
            <ac:cxnSpMk id="22" creationId="{78AF2626-F8E4-4AF1-9A4B-9A87E4D12A7A}"/>
          </ac:cxnSpMkLst>
        </pc:cxnChg>
        <pc:cxnChg chg="del">
          <ac:chgData name="Pynbhalang Lyngdoh [Chillibreeze]" userId="6e6ab227-4ab6-4418-b5d2-56197c8246b7" providerId="ADAL" clId="{2CECCD4B-9C03-4546-9B7C-4C26F434A4EA}" dt="2020-07-13T11:30:02.762" v="1812" actId="21"/>
          <ac:cxnSpMkLst>
            <pc:docMk/>
            <pc:sldMk cId="88213928" sldId="1499"/>
            <ac:cxnSpMk id="24" creationId="{C999DD46-266F-4C48-858E-6FB9F1828DCC}"/>
          </ac:cxnSpMkLst>
        </pc:cxnChg>
        <pc:cxnChg chg="del">
          <ac:chgData name="Pynbhalang Lyngdoh [Chillibreeze]" userId="6e6ab227-4ab6-4418-b5d2-56197c8246b7" providerId="ADAL" clId="{2CECCD4B-9C03-4546-9B7C-4C26F434A4EA}" dt="2020-07-13T11:30:09.382" v="1818" actId="21"/>
          <ac:cxnSpMkLst>
            <pc:docMk/>
            <pc:sldMk cId="88213928" sldId="1499"/>
            <ac:cxnSpMk id="26" creationId="{1B751EBD-6820-4F68-9D28-223CFF3F1383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0:25.378" v="1003" actId="478"/>
          <ac:cxnSpMkLst>
            <pc:docMk/>
            <pc:sldMk cId="88213928" sldId="1499"/>
            <ac:cxnSpMk id="33" creationId="{722E9CEF-1F4E-4317-9E43-0577D33DD465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19:55.808" v="1242" actId="21"/>
          <ac:cxnSpMkLst>
            <pc:docMk/>
            <pc:sldMk cId="88213928" sldId="1499"/>
            <ac:cxnSpMk id="34" creationId="{55C9AC4B-F233-416C-8449-A44ACDDE06FE}"/>
          </ac:cxnSpMkLst>
        </pc:cxnChg>
        <pc:cxnChg chg="add mod">
          <ac:chgData name="Pynbhalang Lyngdoh [Chillibreeze]" userId="6e6ab227-4ab6-4418-b5d2-56197c8246b7" providerId="ADAL" clId="{2CECCD4B-9C03-4546-9B7C-4C26F434A4EA}" dt="2020-07-13T11:29:57.640" v="1807"/>
          <ac:cxnSpMkLst>
            <pc:docMk/>
            <pc:sldMk cId="88213928" sldId="1499"/>
            <ac:cxnSpMk id="38" creationId="{33669AD3-BF0C-4068-A79D-3EEEDB00DEBD}"/>
          </ac:cxnSpMkLst>
        </pc:cxnChg>
        <pc:cxnChg chg="add mod">
          <ac:chgData name="Pynbhalang Lyngdoh [Chillibreeze]" userId="6e6ab227-4ab6-4418-b5d2-56197c8246b7" providerId="ADAL" clId="{2CECCD4B-9C03-4546-9B7C-4C26F434A4EA}" dt="2020-07-13T11:30:03.085" v="1813"/>
          <ac:cxnSpMkLst>
            <pc:docMk/>
            <pc:sldMk cId="88213928" sldId="1499"/>
            <ac:cxnSpMk id="41" creationId="{EBE04284-05A1-46F4-AA57-5380489EAC56}"/>
          </ac:cxnSpMkLst>
        </pc:cxnChg>
        <pc:cxnChg chg="add mod">
          <ac:chgData name="Pynbhalang Lyngdoh [Chillibreeze]" userId="6e6ab227-4ab6-4418-b5d2-56197c8246b7" providerId="ADAL" clId="{2CECCD4B-9C03-4546-9B7C-4C26F434A4EA}" dt="2020-07-13T11:30:09.687" v="1819"/>
          <ac:cxnSpMkLst>
            <pc:docMk/>
            <pc:sldMk cId="88213928" sldId="1499"/>
            <ac:cxnSpMk id="44" creationId="{60599868-97B0-42D7-9EBF-724E5C5E6CA3}"/>
          </ac:cxnSpMkLst>
        </pc:cxnChg>
      </pc:sldChg>
      <pc:sldChg chg="addSp delSp modSp mod">
        <pc:chgData name="Pynbhalang Lyngdoh [Chillibreeze]" userId="6e6ab227-4ab6-4418-b5d2-56197c8246b7" providerId="ADAL" clId="{2CECCD4B-9C03-4546-9B7C-4C26F434A4EA}" dt="2020-07-13T11:35:54.675" v="1869" actId="962"/>
        <pc:sldMkLst>
          <pc:docMk/>
          <pc:sldMk cId="1642766282" sldId="1500"/>
        </pc:sldMkLst>
        <pc:spChg chg="ord">
          <ac:chgData name="Pynbhalang Lyngdoh [Chillibreeze]" userId="6e6ab227-4ab6-4418-b5d2-56197c8246b7" providerId="ADAL" clId="{2CECCD4B-9C03-4546-9B7C-4C26F434A4EA}" dt="2020-07-13T11:30:45.881" v="1826" actId="167"/>
          <ac:spMkLst>
            <pc:docMk/>
            <pc:sldMk cId="1642766282" sldId="1500"/>
            <ac:spMk id="2" creationId="{07B7604B-E8CE-4A1C-B0C9-169DA5C3A9F1}"/>
          </ac:spMkLst>
        </pc:spChg>
        <pc:spChg chg="mod">
          <ac:chgData name="Pynbhalang Lyngdoh [Chillibreeze]" userId="6e6ab227-4ab6-4418-b5d2-56197c8246b7" providerId="ADAL" clId="{2CECCD4B-9C03-4546-9B7C-4C26F434A4EA}" dt="2020-07-13T11:31:14.058" v="1837" actId="164"/>
          <ac:spMkLst>
            <pc:docMk/>
            <pc:sldMk cId="1642766282" sldId="1500"/>
            <ac:spMk id="5" creationId="{8E31130E-B42B-4321-A5A5-ADC7F4107F8D}"/>
          </ac:spMkLst>
        </pc:spChg>
        <pc:spChg chg="del">
          <ac:chgData name="Pynbhalang Lyngdoh [Chillibreeze]" userId="6e6ab227-4ab6-4418-b5d2-56197c8246b7" providerId="ADAL" clId="{2CECCD4B-9C03-4546-9B7C-4C26F434A4EA}" dt="2020-07-13T11:30:47.835" v="1827" actId="21"/>
          <ac:spMkLst>
            <pc:docMk/>
            <pc:sldMk cId="1642766282" sldId="1500"/>
            <ac:spMk id="8" creationId="{3C184460-14C5-4629-8B5F-89BE68E18AAA}"/>
          </ac:spMkLst>
        </pc:spChg>
        <pc:spChg chg="del">
          <ac:chgData name="Pynbhalang Lyngdoh [Chillibreeze]" userId="6e6ab227-4ab6-4418-b5d2-56197c8246b7" providerId="ADAL" clId="{2CECCD4B-9C03-4546-9B7C-4C26F434A4EA}" dt="2020-07-13T11:30:49.989" v="1829" actId="21"/>
          <ac:spMkLst>
            <pc:docMk/>
            <pc:sldMk cId="1642766282" sldId="1500"/>
            <ac:spMk id="9" creationId="{78F7F06E-D6EC-4264-83ED-C85EFFE90968}"/>
          </ac:spMkLst>
        </pc:spChg>
        <pc:spChg chg="del">
          <ac:chgData name="Pynbhalang Lyngdoh [Chillibreeze]" userId="6e6ab227-4ab6-4418-b5d2-56197c8246b7" providerId="ADAL" clId="{2CECCD4B-9C03-4546-9B7C-4C26F434A4EA}" dt="2020-07-13T11:30:51.692" v="1831" actId="21"/>
          <ac:spMkLst>
            <pc:docMk/>
            <pc:sldMk cId="1642766282" sldId="1500"/>
            <ac:spMk id="10" creationId="{62C21E1F-6A11-48B6-B4E6-CE47B706436A}"/>
          </ac:spMkLst>
        </pc:spChg>
        <pc:spChg chg="del">
          <ac:chgData name="Pynbhalang Lyngdoh [Chillibreeze]" userId="6e6ab227-4ab6-4418-b5d2-56197c8246b7" providerId="ADAL" clId="{2CECCD4B-9C03-4546-9B7C-4C26F434A4EA}" dt="2020-07-13T11:30:53.219" v="1833" actId="21"/>
          <ac:spMkLst>
            <pc:docMk/>
            <pc:sldMk cId="1642766282" sldId="1500"/>
            <ac:spMk id="11" creationId="{BFE9648C-78F3-49A1-9CD2-6C3BF7C03E46}"/>
          </ac:spMkLst>
        </pc:spChg>
        <pc:spChg chg="del">
          <ac:chgData name="Pynbhalang Lyngdoh [Chillibreeze]" userId="6e6ab227-4ab6-4418-b5d2-56197c8246b7" providerId="ADAL" clId="{2CECCD4B-9C03-4546-9B7C-4C26F434A4EA}" dt="2020-07-13T11:30:55.028" v="1835" actId="21"/>
          <ac:spMkLst>
            <pc:docMk/>
            <pc:sldMk cId="1642766282" sldId="1500"/>
            <ac:spMk id="12" creationId="{33E569A5-1865-4F95-98BD-4A5AD32EBC1A}"/>
          </ac:spMkLst>
        </pc:spChg>
        <pc:spChg chg="add mod">
          <ac:chgData name="Pynbhalang Lyngdoh [Chillibreeze]" userId="6e6ab227-4ab6-4418-b5d2-56197c8246b7" providerId="ADAL" clId="{2CECCD4B-9C03-4546-9B7C-4C26F434A4EA}" dt="2020-07-13T11:30:48.514" v="1828"/>
          <ac:spMkLst>
            <pc:docMk/>
            <pc:sldMk cId="1642766282" sldId="1500"/>
            <ac:spMk id="13" creationId="{3367CA65-33AB-4309-BE06-B2F406CFB49E}"/>
          </ac:spMkLst>
        </pc:spChg>
        <pc:spChg chg="add mod">
          <ac:chgData name="Pynbhalang Lyngdoh [Chillibreeze]" userId="6e6ab227-4ab6-4418-b5d2-56197c8246b7" providerId="ADAL" clId="{2CECCD4B-9C03-4546-9B7C-4C26F434A4EA}" dt="2020-07-13T11:30:50.343" v="1830"/>
          <ac:spMkLst>
            <pc:docMk/>
            <pc:sldMk cId="1642766282" sldId="1500"/>
            <ac:spMk id="14" creationId="{743E3C28-5AAC-47B4-BA13-FFDDD93A8B02}"/>
          </ac:spMkLst>
        </pc:spChg>
        <pc:spChg chg="add mod">
          <ac:chgData name="Pynbhalang Lyngdoh [Chillibreeze]" userId="6e6ab227-4ab6-4418-b5d2-56197c8246b7" providerId="ADAL" clId="{2CECCD4B-9C03-4546-9B7C-4C26F434A4EA}" dt="2020-07-13T11:30:52.026" v="1832"/>
          <ac:spMkLst>
            <pc:docMk/>
            <pc:sldMk cId="1642766282" sldId="1500"/>
            <ac:spMk id="15" creationId="{EB3FF38E-E19F-41FA-9D97-C11682916E56}"/>
          </ac:spMkLst>
        </pc:spChg>
        <pc:spChg chg="add mod">
          <ac:chgData name="Pynbhalang Lyngdoh [Chillibreeze]" userId="6e6ab227-4ab6-4418-b5d2-56197c8246b7" providerId="ADAL" clId="{2CECCD4B-9C03-4546-9B7C-4C26F434A4EA}" dt="2020-07-13T11:30:53.565" v="1834"/>
          <ac:spMkLst>
            <pc:docMk/>
            <pc:sldMk cId="1642766282" sldId="1500"/>
            <ac:spMk id="16" creationId="{5EB3A984-791D-4E00-B89D-C908059D8641}"/>
          </ac:spMkLst>
        </pc:spChg>
        <pc:spChg chg="add mod">
          <ac:chgData name="Pynbhalang Lyngdoh [Chillibreeze]" userId="6e6ab227-4ab6-4418-b5d2-56197c8246b7" providerId="ADAL" clId="{2CECCD4B-9C03-4546-9B7C-4C26F434A4EA}" dt="2020-07-13T11:30:55.382" v="1836"/>
          <ac:spMkLst>
            <pc:docMk/>
            <pc:sldMk cId="1642766282" sldId="1500"/>
            <ac:spMk id="17" creationId="{9499D9E9-94A0-454C-AC1B-FF90CE14C954}"/>
          </ac:spMkLst>
        </pc:spChg>
        <pc:grpChg chg="add del mod">
          <ac:chgData name="Pynbhalang Lyngdoh [Chillibreeze]" userId="6e6ab227-4ab6-4418-b5d2-56197c8246b7" providerId="ADAL" clId="{2CECCD4B-9C03-4546-9B7C-4C26F434A4EA}" dt="2020-07-13T11:31:16.469" v="1838" actId="21"/>
          <ac:grpSpMkLst>
            <pc:docMk/>
            <pc:sldMk cId="1642766282" sldId="1500"/>
            <ac:grpSpMk id="3" creationId="{49FBA533-06B4-4284-A332-0F6851AEC9BB}"/>
          </ac:grpSpMkLst>
        </pc:grpChg>
        <pc:picChg chg="mod">
          <ac:chgData name="Pynbhalang Lyngdoh [Chillibreeze]" userId="6e6ab227-4ab6-4418-b5d2-56197c8246b7" providerId="ADAL" clId="{2CECCD4B-9C03-4546-9B7C-4C26F434A4EA}" dt="2020-07-13T11:35:54.675" v="1869" actId="962"/>
          <ac:picMkLst>
            <pc:docMk/>
            <pc:sldMk cId="1642766282" sldId="1500"/>
            <ac:picMk id="4" creationId="{A25E9C7F-DD66-44EC-8900-23FFF92E1E2A}"/>
          </ac:picMkLst>
        </pc:picChg>
        <pc:picChg chg="mod">
          <ac:chgData name="Pynbhalang Lyngdoh [Chillibreeze]" userId="6e6ab227-4ab6-4418-b5d2-56197c8246b7" providerId="ADAL" clId="{2CECCD4B-9C03-4546-9B7C-4C26F434A4EA}" dt="2020-07-13T11:31:14.058" v="1837" actId="164"/>
          <ac:picMkLst>
            <pc:docMk/>
            <pc:sldMk cId="1642766282" sldId="1500"/>
            <ac:picMk id="7" creationId="{B988BA04-E8A9-4B8F-A3AA-66F907E15F42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09:20:35.806" v="1255" actId="21"/>
        <pc:sldMkLst>
          <pc:docMk/>
          <pc:sldMk cId="1449306310" sldId="1501"/>
        </pc:sldMkLst>
        <pc:spChg chg="del">
          <ac:chgData name="Pynbhalang Lyngdoh [Chillibreeze]" userId="6e6ab227-4ab6-4418-b5d2-56197c8246b7" providerId="ADAL" clId="{2CECCD4B-9C03-4546-9B7C-4C26F434A4EA}" dt="2020-07-13T09:12:00.061" v="1100" actId="478"/>
          <ac:spMkLst>
            <pc:docMk/>
            <pc:sldMk cId="1449306310" sldId="1501"/>
            <ac:spMk id="2" creationId="{880C899A-B6B5-4C7B-BC5E-704978343473}"/>
          </ac:spMkLst>
        </pc:spChg>
        <pc:spChg chg="del">
          <ac:chgData name="Pynbhalang Lyngdoh [Chillibreeze]" userId="6e6ab227-4ab6-4418-b5d2-56197c8246b7" providerId="ADAL" clId="{2CECCD4B-9C03-4546-9B7C-4C26F434A4EA}" dt="2020-07-13T09:12:00.061" v="1100" actId="478"/>
          <ac:spMkLst>
            <pc:docMk/>
            <pc:sldMk cId="1449306310" sldId="1501"/>
            <ac:spMk id="3" creationId="{293935F3-3845-48A8-9694-41DD23C4239F}"/>
          </ac:spMkLst>
        </pc:spChg>
        <pc:spChg chg="mod">
          <ac:chgData name="Pynbhalang Lyngdoh [Chillibreeze]" userId="6e6ab227-4ab6-4418-b5d2-56197c8246b7" providerId="ADAL" clId="{2CECCD4B-9C03-4546-9B7C-4C26F434A4EA}" dt="2020-07-13T09:12:36.668" v="1185"/>
          <ac:spMkLst>
            <pc:docMk/>
            <pc:sldMk cId="1449306310" sldId="1501"/>
            <ac:spMk id="8" creationId="{1C743791-FB98-4AE6-A463-35F439623A74}"/>
          </ac:spMkLst>
        </pc:spChg>
        <pc:spChg chg="mod">
          <ac:chgData name="Pynbhalang Lyngdoh [Chillibreeze]" userId="6e6ab227-4ab6-4418-b5d2-56197c8246b7" providerId="ADAL" clId="{2CECCD4B-9C03-4546-9B7C-4C26F434A4EA}" dt="2020-07-13T09:12:36.668" v="1185"/>
          <ac:spMkLst>
            <pc:docMk/>
            <pc:sldMk cId="1449306310" sldId="1501"/>
            <ac:spMk id="9" creationId="{BA45BAB7-FD0F-4F33-B2A2-F67AAB680EA5}"/>
          </ac:spMkLst>
        </pc:spChg>
        <pc:spChg chg="mod">
          <ac:chgData name="Pynbhalang Lyngdoh [Chillibreeze]" userId="6e6ab227-4ab6-4418-b5d2-56197c8246b7" providerId="ADAL" clId="{2CECCD4B-9C03-4546-9B7C-4C26F434A4EA}" dt="2020-07-13T09:12:32.958" v="1157"/>
          <ac:spMkLst>
            <pc:docMk/>
            <pc:sldMk cId="1449306310" sldId="1501"/>
            <ac:spMk id="11" creationId="{38E2BEC5-09F8-4E96-9202-3338A30FECBB}"/>
          </ac:spMkLst>
        </pc:spChg>
        <pc:spChg chg="mod">
          <ac:chgData name="Pynbhalang Lyngdoh [Chillibreeze]" userId="6e6ab227-4ab6-4418-b5d2-56197c8246b7" providerId="ADAL" clId="{2CECCD4B-9C03-4546-9B7C-4C26F434A4EA}" dt="2020-07-13T09:12:32.958" v="1157"/>
          <ac:spMkLst>
            <pc:docMk/>
            <pc:sldMk cId="1449306310" sldId="1501"/>
            <ac:spMk id="12" creationId="{999D3ACF-269A-4951-9454-A103893DB39A}"/>
          </ac:spMkLst>
        </pc:spChg>
        <pc:spChg chg="mod">
          <ac:chgData name="Pynbhalang Lyngdoh [Chillibreeze]" userId="6e6ab227-4ab6-4418-b5d2-56197c8246b7" providerId="ADAL" clId="{2CECCD4B-9C03-4546-9B7C-4C26F434A4EA}" dt="2020-07-13T09:12:28.848" v="1129"/>
          <ac:spMkLst>
            <pc:docMk/>
            <pc:sldMk cId="1449306310" sldId="1501"/>
            <ac:spMk id="14" creationId="{7CD2F6F9-C007-488E-8831-49EEEE59940C}"/>
          </ac:spMkLst>
        </pc:spChg>
        <pc:spChg chg="mod">
          <ac:chgData name="Pynbhalang Lyngdoh [Chillibreeze]" userId="6e6ab227-4ab6-4418-b5d2-56197c8246b7" providerId="ADAL" clId="{2CECCD4B-9C03-4546-9B7C-4C26F434A4EA}" dt="2020-07-13T09:12:28.848" v="1129"/>
          <ac:spMkLst>
            <pc:docMk/>
            <pc:sldMk cId="1449306310" sldId="1501"/>
            <ac:spMk id="15" creationId="{B7CDBD85-49DD-492B-B3AE-6D40AFE6E107}"/>
          </ac:spMkLst>
        </pc:spChg>
        <pc:spChg chg="mod">
          <ac:chgData name="Pynbhalang Lyngdoh [Chillibreeze]" userId="6e6ab227-4ab6-4418-b5d2-56197c8246b7" providerId="ADAL" clId="{2CECCD4B-9C03-4546-9B7C-4C26F434A4EA}" dt="2020-07-13T09:20:32.807" v="1254" actId="552"/>
          <ac:spMkLst>
            <pc:docMk/>
            <pc:sldMk cId="1449306310" sldId="1501"/>
            <ac:spMk id="16" creationId="{E3CD0DFE-4AC8-45AF-B690-B0B9B4F2E137}"/>
          </ac:spMkLst>
        </pc:spChg>
        <pc:spChg chg="mod">
          <ac:chgData name="Pynbhalang Lyngdoh [Chillibreeze]" userId="6e6ab227-4ab6-4418-b5d2-56197c8246b7" providerId="ADAL" clId="{2CECCD4B-9C03-4546-9B7C-4C26F434A4EA}" dt="2020-07-13T09:20:32.807" v="1254" actId="552"/>
          <ac:spMkLst>
            <pc:docMk/>
            <pc:sldMk cId="1449306310" sldId="1501"/>
            <ac:spMk id="17" creationId="{7D451ADB-03E5-43D9-995F-E15F8C2E4CCE}"/>
          </ac:spMkLst>
        </pc:spChg>
        <pc:spChg chg="mod">
          <ac:chgData name="Pynbhalang Lyngdoh [Chillibreeze]" userId="6e6ab227-4ab6-4418-b5d2-56197c8246b7" providerId="ADAL" clId="{2CECCD4B-9C03-4546-9B7C-4C26F434A4EA}" dt="2020-07-13T09:20:32.807" v="1254" actId="552"/>
          <ac:spMkLst>
            <pc:docMk/>
            <pc:sldMk cId="1449306310" sldId="1501"/>
            <ac:spMk id="18" creationId="{35335E3F-DC47-4952-8EB1-5063C55C28E1}"/>
          </ac:spMkLst>
        </pc:spChg>
        <pc:grpChg chg="del mod">
          <ac:chgData name="Pynbhalang Lyngdoh [Chillibreeze]" userId="6e6ab227-4ab6-4418-b5d2-56197c8246b7" providerId="ADAL" clId="{2CECCD4B-9C03-4546-9B7C-4C26F434A4EA}" dt="2020-07-13T09:12:41.107" v="1186" actId="478"/>
          <ac:grpSpMkLst>
            <pc:docMk/>
            <pc:sldMk cId="1449306310" sldId="1501"/>
            <ac:grpSpMk id="6" creationId="{BB24EBDB-FBD6-41FD-9945-A08CAE8A4C00}"/>
          </ac:grpSpMkLst>
        </pc:grpChg>
        <pc:grpChg chg="del mod">
          <ac:chgData name="Pynbhalang Lyngdoh [Chillibreeze]" userId="6e6ab227-4ab6-4418-b5d2-56197c8246b7" providerId="ADAL" clId="{2CECCD4B-9C03-4546-9B7C-4C26F434A4EA}" dt="2020-07-13T09:12:41.107" v="1186" actId="478"/>
          <ac:grpSpMkLst>
            <pc:docMk/>
            <pc:sldMk cId="1449306310" sldId="1501"/>
            <ac:grpSpMk id="10" creationId="{B12613EC-9A2D-4DB4-9F9F-AB52AAE218FE}"/>
          </ac:grpSpMkLst>
        </pc:grpChg>
        <pc:grpChg chg="del mod">
          <ac:chgData name="Pynbhalang Lyngdoh [Chillibreeze]" userId="6e6ab227-4ab6-4418-b5d2-56197c8246b7" providerId="ADAL" clId="{2CECCD4B-9C03-4546-9B7C-4C26F434A4EA}" dt="2020-07-13T09:12:41.107" v="1186" actId="478"/>
          <ac:grpSpMkLst>
            <pc:docMk/>
            <pc:sldMk cId="1449306310" sldId="1501"/>
            <ac:grpSpMk id="13" creationId="{699F5B9C-1938-4EE7-85EC-000016090645}"/>
          </ac:grpSpMkLst>
        </pc:grpChg>
        <pc:picChg chg="mod">
          <ac:chgData name="Pynbhalang Lyngdoh [Chillibreeze]" userId="6e6ab227-4ab6-4418-b5d2-56197c8246b7" providerId="ADAL" clId="{2CECCD4B-9C03-4546-9B7C-4C26F434A4EA}" dt="2020-07-13T09:12:47.454" v="1188" actId="962"/>
          <ac:picMkLst>
            <pc:docMk/>
            <pc:sldMk cId="1449306310" sldId="1501"/>
            <ac:picMk id="5" creationId="{FFB30590-1AB0-4E86-BEFF-4BB570569B1E}"/>
          </ac:picMkLst>
        </pc:picChg>
        <pc:picChg chg="mod">
          <ac:chgData name="Pynbhalang Lyngdoh [Chillibreeze]" userId="6e6ab227-4ab6-4418-b5d2-56197c8246b7" providerId="ADAL" clId="{2CECCD4B-9C03-4546-9B7C-4C26F434A4EA}" dt="2020-07-13T09:12:55.432" v="1190" actId="962"/>
          <ac:picMkLst>
            <pc:docMk/>
            <pc:sldMk cId="1449306310" sldId="1501"/>
            <ac:picMk id="7" creationId="{244F2081-196D-493F-AD39-B47BB8B7D40F}"/>
          </ac:picMkLst>
        </pc:picChg>
        <pc:picChg chg="del mod">
          <ac:chgData name="Pynbhalang Lyngdoh [Chillibreeze]" userId="6e6ab227-4ab6-4418-b5d2-56197c8246b7" providerId="ADAL" clId="{2CECCD4B-9C03-4546-9B7C-4C26F434A4EA}" dt="2020-07-13T09:13:10.441" v="1193" actId="478"/>
          <ac:picMkLst>
            <pc:docMk/>
            <pc:sldMk cId="1449306310" sldId="1501"/>
            <ac:picMk id="22" creationId="{D91E64DB-0031-4422-993B-28F55D85105E}"/>
          </ac:picMkLst>
        </pc:picChg>
        <pc:picChg chg="del mod">
          <ac:chgData name="Pynbhalang Lyngdoh [Chillibreeze]" userId="6e6ab227-4ab6-4418-b5d2-56197c8246b7" providerId="ADAL" clId="{2CECCD4B-9C03-4546-9B7C-4C26F434A4EA}" dt="2020-07-13T09:13:10.441" v="1193" actId="478"/>
          <ac:picMkLst>
            <pc:docMk/>
            <pc:sldMk cId="1449306310" sldId="1501"/>
            <ac:picMk id="23" creationId="{9A828FD6-83A4-4188-B84E-F3C7621FC463}"/>
          </ac:picMkLst>
        </pc:picChg>
        <pc:picChg chg="del mod">
          <ac:chgData name="Pynbhalang Lyngdoh [Chillibreeze]" userId="6e6ab227-4ab6-4418-b5d2-56197c8246b7" providerId="ADAL" clId="{2CECCD4B-9C03-4546-9B7C-4C26F434A4EA}" dt="2020-07-13T09:13:10.441" v="1193" actId="478"/>
          <ac:picMkLst>
            <pc:docMk/>
            <pc:sldMk cId="1449306310" sldId="1501"/>
            <ac:picMk id="24" creationId="{7FCFF27A-7653-4F9F-8D1A-C873DA03240F}"/>
          </ac:picMkLst>
        </pc:picChg>
        <pc:picChg chg="mod">
          <ac:chgData name="Pynbhalang Lyngdoh [Chillibreeze]" userId="6e6ab227-4ab6-4418-b5d2-56197c8246b7" providerId="ADAL" clId="{2CECCD4B-9C03-4546-9B7C-4C26F434A4EA}" dt="2020-07-13T09:13:01.679" v="1192" actId="962"/>
          <ac:picMkLst>
            <pc:docMk/>
            <pc:sldMk cId="1449306310" sldId="1501"/>
            <ac:picMk id="25" creationId="{365EE75C-D14F-4E53-A818-D9D7A98B1B14}"/>
          </ac:picMkLst>
        </pc:picChg>
        <pc:cxnChg chg="mod">
          <ac:chgData name="Pynbhalang Lyngdoh [Chillibreeze]" userId="6e6ab227-4ab6-4418-b5d2-56197c8246b7" providerId="ADAL" clId="{2CECCD4B-9C03-4546-9B7C-4C26F434A4EA}" dt="2020-07-13T09:20:32.807" v="1254" actId="552"/>
          <ac:cxnSpMkLst>
            <pc:docMk/>
            <pc:sldMk cId="1449306310" sldId="1501"/>
            <ac:cxnSpMk id="20" creationId="{6CC0CDF1-7E1A-4E5D-9CFC-066CB1F8B19D}"/>
          </ac:cxnSpMkLst>
        </pc:cxnChg>
        <pc:cxnChg chg="mod">
          <ac:chgData name="Pynbhalang Lyngdoh [Chillibreeze]" userId="6e6ab227-4ab6-4418-b5d2-56197c8246b7" providerId="ADAL" clId="{2CECCD4B-9C03-4546-9B7C-4C26F434A4EA}" dt="2020-07-13T09:20:32.807" v="1254" actId="552"/>
          <ac:cxnSpMkLst>
            <pc:docMk/>
            <pc:sldMk cId="1449306310" sldId="1501"/>
            <ac:cxnSpMk id="21" creationId="{E355B5CC-FA31-45D0-BC1F-24EA773F5B35}"/>
          </ac:cxnSpMkLst>
        </pc:cxnChg>
        <pc:cxnChg chg="add del">
          <ac:chgData name="Pynbhalang Lyngdoh [Chillibreeze]" userId="6e6ab227-4ab6-4418-b5d2-56197c8246b7" providerId="ADAL" clId="{2CECCD4B-9C03-4546-9B7C-4C26F434A4EA}" dt="2020-07-13T09:13:44.779" v="1195" actId="478"/>
          <ac:cxnSpMkLst>
            <pc:docMk/>
            <pc:sldMk cId="1449306310" sldId="1501"/>
            <ac:cxnSpMk id="27" creationId="{BC6B9571-C4D6-462B-9767-184F61B8A34D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20:35.806" v="1255" actId="21"/>
          <ac:cxnSpMkLst>
            <pc:docMk/>
            <pc:sldMk cId="1449306310" sldId="1501"/>
            <ac:cxnSpMk id="28" creationId="{B17BA432-E73A-4673-BF03-8961FA813162}"/>
          </ac:cxnSpMkLst>
        </pc:cxnChg>
      </pc:sldChg>
      <pc:sldChg chg="modSp mod">
        <pc:chgData name="Pynbhalang Lyngdoh [Chillibreeze]" userId="6e6ab227-4ab6-4418-b5d2-56197c8246b7" providerId="ADAL" clId="{2CECCD4B-9C03-4546-9B7C-4C26F434A4EA}" dt="2020-07-13T11:27:57.548" v="1766" actId="404"/>
        <pc:sldMkLst>
          <pc:docMk/>
          <pc:sldMk cId="261911333" sldId="1867"/>
        </pc:sldMkLst>
        <pc:spChg chg="mod">
          <ac:chgData name="Pynbhalang Lyngdoh [Chillibreeze]" userId="6e6ab227-4ab6-4418-b5d2-56197c8246b7" providerId="ADAL" clId="{2CECCD4B-9C03-4546-9B7C-4C26F434A4EA}" dt="2020-07-13T11:27:57.548" v="1766" actId="404"/>
          <ac:spMkLst>
            <pc:docMk/>
            <pc:sldMk cId="261911333" sldId="1867"/>
            <ac:spMk id="4" creationId="{0CD8665D-5A50-4F07-9D33-48CCD3FD74C7}"/>
          </ac:spMkLst>
        </pc:spChg>
      </pc:sldChg>
      <pc:sldChg chg="modSp mod">
        <pc:chgData name="Pynbhalang Lyngdoh [Chillibreeze]" userId="6e6ab227-4ab6-4418-b5d2-56197c8246b7" providerId="ADAL" clId="{2CECCD4B-9C03-4546-9B7C-4C26F434A4EA}" dt="2020-07-13T11:02:31.634" v="1332" actId="167"/>
        <pc:sldMkLst>
          <pc:docMk/>
          <pc:sldMk cId="3060697331" sldId="1873"/>
        </pc:sldMkLst>
        <pc:spChg chg="ord">
          <ac:chgData name="Pynbhalang Lyngdoh [Chillibreeze]" userId="6e6ab227-4ab6-4418-b5d2-56197c8246b7" providerId="ADAL" clId="{2CECCD4B-9C03-4546-9B7C-4C26F434A4EA}" dt="2020-07-13T11:02:31.634" v="1332" actId="167"/>
          <ac:spMkLst>
            <pc:docMk/>
            <pc:sldMk cId="3060697331" sldId="1873"/>
            <ac:spMk id="4" creationId="{0CD8665D-5A50-4F07-9D33-48CCD3FD74C7}"/>
          </ac:spMkLst>
        </pc:spChg>
      </pc:sldChg>
      <pc:sldChg chg="addSp delSp modSp mod">
        <pc:chgData name="Pynbhalang Lyngdoh [Chillibreeze]" userId="6e6ab227-4ab6-4418-b5d2-56197c8246b7" providerId="ADAL" clId="{2CECCD4B-9C03-4546-9B7C-4C26F434A4EA}" dt="2020-07-13T11:07:12.665" v="1439"/>
        <pc:sldMkLst>
          <pc:docMk/>
          <pc:sldMk cId="1663750524" sldId="1874"/>
        </pc:sldMkLst>
        <pc:spChg chg="mod ord">
          <ac:chgData name="Pynbhalang Lyngdoh [Chillibreeze]" userId="6e6ab227-4ab6-4418-b5d2-56197c8246b7" providerId="ADAL" clId="{2CECCD4B-9C03-4546-9B7C-4C26F434A4EA}" dt="2020-07-13T11:03:52.207" v="1372" actId="20577"/>
          <ac:spMkLst>
            <pc:docMk/>
            <pc:sldMk cId="1663750524" sldId="1874"/>
            <ac:spMk id="2" creationId="{D0161B9C-B4A1-4E8B-BDD0-8D4B9DE9519A}"/>
          </ac:spMkLst>
        </pc:spChg>
        <pc:spChg chg="mod">
          <ac:chgData name="Pynbhalang Lyngdoh [Chillibreeze]" userId="6e6ab227-4ab6-4418-b5d2-56197c8246b7" providerId="ADAL" clId="{2CECCD4B-9C03-4546-9B7C-4C26F434A4EA}" dt="2020-07-13T07:20:29.782" v="2" actId="553"/>
          <ac:spMkLst>
            <pc:docMk/>
            <pc:sldMk cId="1663750524" sldId="1874"/>
            <ac:spMk id="4" creationId="{74AAE2C2-8C74-43E5-B2F2-CD4C222FE427}"/>
          </ac:spMkLst>
        </pc:spChg>
        <pc:spChg chg="mod">
          <ac:chgData name="Pynbhalang Lyngdoh [Chillibreeze]" userId="6e6ab227-4ab6-4418-b5d2-56197c8246b7" providerId="ADAL" clId="{2CECCD4B-9C03-4546-9B7C-4C26F434A4EA}" dt="2020-07-13T07:20:29.782" v="2" actId="553"/>
          <ac:spMkLst>
            <pc:docMk/>
            <pc:sldMk cId="1663750524" sldId="1874"/>
            <ac:spMk id="5" creationId="{00445BE2-AFFA-4C8A-87A2-C54B54E35327}"/>
          </ac:spMkLst>
        </pc:spChg>
        <pc:spChg chg="mod">
          <ac:chgData name="Pynbhalang Lyngdoh [Chillibreeze]" userId="6e6ab227-4ab6-4418-b5d2-56197c8246b7" providerId="ADAL" clId="{2CECCD4B-9C03-4546-9B7C-4C26F434A4EA}" dt="2020-07-13T07:20:29.782" v="2" actId="553"/>
          <ac:spMkLst>
            <pc:docMk/>
            <pc:sldMk cId="1663750524" sldId="1874"/>
            <ac:spMk id="6" creationId="{AA65447D-6BDF-47FB-8A71-FF0D5032B196}"/>
          </ac:spMkLst>
        </pc:spChg>
        <pc:spChg chg="del mod">
          <ac:chgData name="Pynbhalang Lyngdoh [Chillibreeze]" userId="6e6ab227-4ab6-4418-b5d2-56197c8246b7" providerId="ADAL" clId="{2CECCD4B-9C03-4546-9B7C-4C26F434A4EA}" dt="2020-07-13T11:02:54.421" v="1336" actId="21"/>
          <ac:spMkLst>
            <pc:docMk/>
            <pc:sldMk cId="1663750524" sldId="1874"/>
            <ac:spMk id="8" creationId="{D7BF424F-AB62-4B19-95A8-3C52374E041A}"/>
          </ac:spMkLst>
        </pc:spChg>
        <pc:spChg chg="mod">
          <ac:chgData name="Pynbhalang Lyngdoh [Chillibreeze]" userId="6e6ab227-4ab6-4418-b5d2-56197c8246b7" providerId="ADAL" clId="{2CECCD4B-9C03-4546-9B7C-4C26F434A4EA}" dt="2020-07-13T07:20:29.782" v="2" actId="553"/>
          <ac:spMkLst>
            <pc:docMk/>
            <pc:sldMk cId="1663750524" sldId="1874"/>
            <ac:spMk id="9" creationId="{C0D9DC96-F2B7-4DC7-83DF-F753504407E0}"/>
          </ac:spMkLst>
        </pc:spChg>
        <pc:spChg chg="del mod">
          <ac:chgData name="Pynbhalang Lyngdoh [Chillibreeze]" userId="6e6ab227-4ab6-4418-b5d2-56197c8246b7" providerId="ADAL" clId="{2CECCD4B-9C03-4546-9B7C-4C26F434A4EA}" dt="2020-07-13T11:03:05.416" v="1340" actId="21"/>
          <ac:spMkLst>
            <pc:docMk/>
            <pc:sldMk cId="1663750524" sldId="1874"/>
            <ac:spMk id="13" creationId="{B0760FBE-91AD-4EAE-85A0-5F40B7155038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15" creationId="{E29FAD59-7624-4576-9C8B-95312034A933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16" creationId="{E6BC72CF-E232-46EF-8E10-39F36C0ECCC0}"/>
          </ac:spMkLst>
        </pc:spChg>
        <pc:spChg chg="del mod">
          <ac:chgData name="Pynbhalang Lyngdoh [Chillibreeze]" userId="6e6ab227-4ab6-4418-b5d2-56197c8246b7" providerId="ADAL" clId="{2CECCD4B-9C03-4546-9B7C-4C26F434A4EA}" dt="2020-07-13T11:03:11.450" v="1344" actId="21"/>
          <ac:spMkLst>
            <pc:docMk/>
            <pc:sldMk cId="1663750524" sldId="1874"/>
            <ac:spMk id="18" creationId="{A43D4506-FB06-4C46-B079-2835F463D06A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20" creationId="{439AC85F-CC1A-4B66-BA25-E0F12EF9E79F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21" creationId="{91305058-197F-47A5-B95F-3AC2DEAE16DF}"/>
          </ac:spMkLst>
        </pc:spChg>
        <pc:spChg chg="del mod">
          <ac:chgData name="Pynbhalang Lyngdoh [Chillibreeze]" userId="6e6ab227-4ab6-4418-b5d2-56197c8246b7" providerId="ADAL" clId="{2CECCD4B-9C03-4546-9B7C-4C26F434A4EA}" dt="2020-07-13T11:03:17.946" v="1348" actId="21"/>
          <ac:spMkLst>
            <pc:docMk/>
            <pc:sldMk cId="1663750524" sldId="1874"/>
            <ac:spMk id="23" creationId="{4AACCFAC-DF89-4C04-B58B-C09D5C3F5B48}"/>
          </ac:spMkLst>
        </pc:spChg>
        <pc:spChg chg="mod">
          <ac:chgData name="Pynbhalang Lyngdoh [Chillibreeze]" userId="6e6ab227-4ab6-4418-b5d2-56197c8246b7" providerId="ADAL" clId="{2CECCD4B-9C03-4546-9B7C-4C26F434A4EA}" dt="2020-07-13T07:24:48.671" v="42" actId="165"/>
          <ac:spMkLst>
            <pc:docMk/>
            <pc:sldMk cId="1663750524" sldId="1874"/>
            <ac:spMk id="25" creationId="{8CD0B1E5-FF80-4348-A4E8-0A8904B20D80}"/>
          </ac:spMkLst>
        </pc:spChg>
        <pc:spChg chg="mod">
          <ac:chgData name="Pynbhalang Lyngdoh [Chillibreeze]" userId="6e6ab227-4ab6-4418-b5d2-56197c8246b7" providerId="ADAL" clId="{2CECCD4B-9C03-4546-9B7C-4C26F434A4EA}" dt="2020-07-13T07:24:48.671" v="42" actId="165"/>
          <ac:spMkLst>
            <pc:docMk/>
            <pc:sldMk cId="1663750524" sldId="1874"/>
            <ac:spMk id="26" creationId="{8844B319-C259-4393-A381-F9D366395692}"/>
          </ac:spMkLst>
        </pc:spChg>
        <pc:spChg chg="del mod">
          <ac:chgData name="Pynbhalang Lyngdoh [Chillibreeze]" userId="6e6ab227-4ab6-4418-b5d2-56197c8246b7" providerId="ADAL" clId="{2CECCD4B-9C03-4546-9B7C-4C26F434A4EA}" dt="2020-07-13T11:03:24.059" v="1352" actId="21"/>
          <ac:spMkLst>
            <pc:docMk/>
            <pc:sldMk cId="1663750524" sldId="1874"/>
            <ac:spMk id="28" creationId="{12BE5193-8313-43C5-826E-552C8D74E427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30" creationId="{07050E88-3C13-4A4A-8863-ABB99945B075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31" creationId="{67610725-26F7-4A40-AFDA-46497FA0F0D3}"/>
          </ac:spMkLst>
        </pc:spChg>
        <pc:spChg chg="del mod">
          <ac:chgData name="Pynbhalang Lyngdoh [Chillibreeze]" userId="6e6ab227-4ab6-4418-b5d2-56197c8246b7" providerId="ADAL" clId="{2CECCD4B-9C03-4546-9B7C-4C26F434A4EA}" dt="2020-07-13T11:03:29.501" v="1356" actId="21"/>
          <ac:spMkLst>
            <pc:docMk/>
            <pc:sldMk cId="1663750524" sldId="1874"/>
            <ac:spMk id="33" creationId="{6593CEC7-AFFD-4D99-B1F1-24D25AFCD707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35" creationId="{E1958966-0D63-48F8-880A-94AD9A5CCF6D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36" creationId="{FFACD066-F9C1-4AF2-B42D-ECCF080AD04A}"/>
          </ac:spMkLst>
        </pc:spChg>
        <pc:spChg chg="del mod">
          <ac:chgData name="Pynbhalang Lyngdoh [Chillibreeze]" userId="6e6ab227-4ab6-4418-b5d2-56197c8246b7" providerId="ADAL" clId="{2CECCD4B-9C03-4546-9B7C-4C26F434A4EA}" dt="2020-07-13T11:03:34.453" v="1360" actId="21"/>
          <ac:spMkLst>
            <pc:docMk/>
            <pc:sldMk cId="1663750524" sldId="1874"/>
            <ac:spMk id="38" creationId="{188E50D2-518D-497F-A707-9DEEE852090D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43" creationId="{AAD9BB44-D950-4A58-8FEC-C9592314CA26}"/>
          </ac:spMkLst>
        </pc:spChg>
        <pc:spChg chg="mod">
          <ac:chgData name="Pynbhalang Lyngdoh [Chillibreeze]" userId="6e6ab227-4ab6-4418-b5d2-56197c8246b7" providerId="ADAL" clId="{2CECCD4B-9C03-4546-9B7C-4C26F434A4EA}" dt="2020-07-13T07:20:07.144" v="0" actId="338"/>
          <ac:spMkLst>
            <pc:docMk/>
            <pc:sldMk cId="1663750524" sldId="1874"/>
            <ac:spMk id="44" creationId="{541C377D-D558-4DB5-BFF8-B3065A583CC3}"/>
          </ac:spMkLst>
        </pc:spChg>
        <pc:spChg chg="del mod">
          <ac:chgData name="Pynbhalang Lyngdoh [Chillibreeze]" userId="6e6ab227-4ab6-4418-b5d2-56197c8246b7" providerId="ADAL" clId="{2CECCD4B-9C03-4546-9B7C-4C26F434A4EA}" dt="2020-07-13T11:03:39.153" v="1364" actId="21"/>
          <ac:spMkLst>
            <pc:docMk/>
            <pc:sldMk cId="1663750524" sldId="1874"/>
            <ac:spMk id="46" creationId="{3C580246-2E99-45DD-ABD2-351B5B187F9F}"/>
          </ac:spMkLst>
        </pc:spChg>
        <pc:spChg chg="mod">
          <ac:chgData name="Pynbhalang Lyngdoh [Chillibreeze]" userId="6e6ab227-4ab6-4418-b5d2-56197c8246b7" providerId="ADAL" clId="{2CECCD4B-9C03-4546-9B7C-4C26F434A4EA}" dt="2020-07-13T07:20:43.138" v="4" actId="571"/>
          <ac:spMkLst>
            <pc:docMk/>
            <pc:sldMk cId="1663750524" sldId="1874"/>
            <ac:spMk id="47" creationId="{66FC1AB0-CD63-4334-89EF-A0B3E41F2A0D}"/>
          </ac:spMkLst>
        </pc:spChg>
        <pc:spChg chg="del mod">
          <ac:chgData name="Pynbhalang Lyngdoh [Chillibreeze]" userId="6e6ab227-4ab6-4418-b5d2-56197c8246b7" providerId="ADAL" clId="{2CECCD4B-9C03-4546-9B7C-4C26F434A4EA}" dt="2020-07-13T11:03:46.023" v="1368" actId="21"/>
          <ac:spMkLst>
            <pc:docMk/>
            <pc:sldMk cId="1663750524" sldId="1874"/>
            <ac:spMk id="48" creationId="{0135FCA3-DCEE-489B-82F5-4DE18F7E371B}"/>
          </ac:spMkLst>
        </pc:spChg>
        <pc:spChg chg="mod">
          <ac:chgData name="Pynbhalang Lyngdoh [Chillibreeze]" userId="6e6ab227-4ab6-4418-b5d2-56197c8246b7" providerId="ADAL" clId="{2CECCD4B-9C03-4546-9B7C-4C26F434A4EA}" dt="2020-07-13T07:20:43.138" v="4" actId="571"/>
          <ac:spMkLst>
            <pc:docMk/>
            <pc:sldMk cId="1663750524" sldId="1874"/>
            <ac:spMk id="49" creationId="{804180D8-0B5B-4B85-86F2-59E8914CA582}"/>
          </ac:spMkLst>
        </pc:spChg>
        <pc:spChg chg="add mod">
          <ac:chgData name="Pynbhalang Lyngdoh [Chillibreeze]" userId="6e6ab227-4ab6-4418-b5d2-56197c8246b7" providerId="ADAL" clId="{2CECCD4B-9C03-4546-9B7C-4C26F434A4EA}" dt="2020-07-13T11:02:55.459" v="1337"/>
          <ac:spMkLst>
            <pc:docMk/>
            <pc:sldMk cId="1663750524" sldId="1874"/>
            <ac:spMk id="60" creationId="{98923A7C-6178-45CE-A1AB-9CCC2F84733B}"/>
          </ac:spMkLst>
        </pc:spChg>
        <pc:spChg chg="add mod">
          <ac:chgData name="Pynbhalang Lyngdoh [Chillibreeze]" userId="6e6ab227-4ab6-4418-b5d2-56197c8246b7" providerId="ADAL" clId="{2CECCD4B-9C03-4546-9B7C-4C26F434A4EA}" dt="2020-07-13T11:04:33.844" v="1376" actId="20577"/>
          <ac:spMkLst>
            <pc:docMk/>
            <pc:sldMk cId="1663750524" sldId="1874"/>
            <ac:spMk id="63" creationId="{36822519-0968-441E-BF51-1CFC0C90DB4A}"/>
          </ac:spMkLst>
        </pc:spChg>
        <pc:spChg chg="mod">
          <ac:chgData name="Pynbhalang Lyngdoh [Chillibreeze]" userId="6e6ab227-4ab6-4418-b5d2-56197c8246b7" providerId="ADAL" clId="{2CECCD4B-9C03-4546-9B7C-4C26F434A4EA}" dt="2020-07-13T11:05:34.045" v="1406"/>
          <ac:spMkLst>
            <pc:docMk/>
            <pc:sldMk cId="1663750524" sldId="1874"/>
            <ac:spMk id="67" creationId="{30683A62-64D7-4825-B9F2-11356707AE34}"/>
          </ac:spMkLst>
        </pc:spChg>
        <pc:spChg chg="mod">
          <ac:chgData name="Pynbhalang Lyngdoh [Chillibreeze]" userId="6e6ab227-4ab6-4418-b5d2-56197c8246b7" providerId="ADAL" clId="{2CECCD4B-9C03-4546-9B7C-4C26F434A4EA}" dt="2020-07-13T11:05:34.045" v="1406"/>
          <ac:spMkLst>
            <pc:docMk/>
            <pc:sldMk cId="1663750524" sldId="1874"/>
            <ac:spMk id="68" creationId="{0C05EB1D-EB3A-4C60-8129-719B136332DB}"/>
          </ac:spMkLst>
        </pc:spChg>
        <pc:spChg chg="add del mod">
          <ac:chgData name="Pynbhalang Lyngdoh [Chillibreeze]" userId="6e6ab227-4ab6-4418-b5d2-56197c8246b7" providerId="ADAL" clId="{2CECCD4B-9C03-4546-9B7C-4C26F434A4EA}" dt="2020-07-13T11:05:43.296" v="1410" actId="21"/>
          <ac:spMkLst>
            <pc:docMk/>
            <pc:sldMk cId="1663750524" sldId="1874"/>
            <ac:spMk id="69" creationId="{D4A0C0A4-2796-4EC2-9651-351FABB3BAED}"/>
          </ac:spMkLst>
        </pc:spChg>
        <pc:spChg chg="add del mod">
          <ac:chgData name="Pynbhalang Lyngdoh [Chillibreeze]" userId="6e6ab227-4ab6-4418-b5d2-56197c8246b7" providerId="ADAL" clId="{2CECCD4B-9C03-4546-9B7C-4C26F434A4EA}" dt="2020-07-13T11:06:03.116" v="1418" actId="21"/>
          <ac:spMkLst>
            <pc:docMk/>
            <pc:sldMk cId="1663750524" sldId="1874"/>
            <ac:spMk id="71" creationId="{DD866872-902B-477E-A540-F9AB8B38D697}"/>
          </ac:spMkLst>
        </pc:spChg>
        <pc:spChg chg="add del mod">
          <ac:chgData name="Pynbhalang Lyngdoh [Chillibreeze]" userId="6e6ab227-4ab6-4418-b5d2-56197c8246b7" providerId="ADAL" clId="{2CECCD4B-9C03-4546-9B7C-4C26F434A4EA}" dt="2020-07-13T11:06:07.487" v="1422" actId="21"/>
          <ac:spMkLst>
            <pc:docMk/>
            <pc:sldMk cId="1663750524" sldId="1874"/>
            <ac:spMk id="73" creationId="{3161F3A9-F964-4CBB-92F8-B2CD962B9D3D}"/>
          </ac:spMkLst>
        </pc:spChg>
        <pc:spChg chg="add del mod">
          <ac:chgData name="Pynbhalang Lyngdoh [Chillibreeze]" userId="6e6ab227-4ab6-4418-b5d2-56197c8246b7" providerId="ADAL" clId="{2CECCD4B-9C03-4546-9B7C-4C26F434A4EA}" dt="2020-07-13T11:06:12.757" v="1426" actId="21"/>
          <ac:spMkLst>
            <pc:docMk/>
            <pc:sldMk cId="1663750524" sldId="1874"/>
            <ac:spMk id="75" creationId="{2CF9FD5B-1A0F-4FC7-AEF9-E8382C6DA109}"/>
          </ac:spMkLst>
        </pc:spChg>
        <pc:spChg chg="add del mod">
          <ac:chgData name="Pynbhalang Lyngdoh [Chillibreeze]" userId="6e6ab227-4ab6-4418-b5d2-56197c8246b7" providerId="ADAL" clId="{2CECCD4B-9C03-4546-9B7C-4C26F434A4EA}" dt="2020-07-13T11:06:17.332" v="1430" actId="21"/>
          <ac:spMkLst>
            <pc:docMk/>
            <pc:sldMk cId="1663750524" sldId="1874"/>
            <ac:spMk id="77" creationId="{3D6A5103-F997-454D-9E22-31215A60119E}"/>
          </ac:spMkLst>
        </pc:spChg>
        <pc:spChg chg="add del mod">
          <ac:chgData name="Pynbhalang Lyngdoh [Chillibreeze]" userId="6e6ab227-4ab6-4418-b5d2-56197c8246b7" providerId="ADAL" clId="{2CECCD4B-9C03-4546-9B7C-4C26F434A4EA}" dt="2020-07-13T11:07:07.515" v="1434" actId="21"/>
          <ac:spMkLst>
            <pc:docMk/>
            <pc:sldMk cId="1663750524" sldId="1874"/>
            <ac:spMk id="79" creationId="{DF23852E-E54F-4FCF-8F2F-931A1F10FD62}"/>
          </ac:spMkLst>
        </pc:spChg>
        <pc:spChg chg="add del mod">
          <ac:chgData name="Pynbhalang Lyngdoh [Chillibreeze]" userId="6e6ab227-4ab6-4418-b5d2-56197c8246b7" providerId="ADAL" clId="{2CECCD4B-9C03-4546-9B7C-4C26F434A4EA}" dt="2020-07-13T11:07:12.355" v="1438" actId="21"/>
          <ac:spMkLst>
            <pc:docMk/>
            <pc:sldMk cId="1663750524" sldId="1874"/>
            <ac:spMk id="81" creationId="{B744D451-C366-4C92-B643-BE9B8F706802}"/>
          </ac:spMkLst>
        </pc:spChg>
        <pc:spChg chg="mod">
          <ac:chgData name="Pynbhalang Lyngdoh [Chillibreeze]" userId="6e6ab227-4ab6-4418-b5d2-56197c8246b7" providerId="ADAL" clId="{2CECCD4B-9C03-4546-9B7C-4C26F434A4EA}" dt="2020-07-13T11:05:13.262" v="1377" actId="571"/>
          <ac:spMkLst>
            <pc:docMk/>
            <pc:sldMk cId="1663750524" sldId="1874"/>
            <ac:spMk id="85" creationId="{C2989F88-6B16-447D-A5A9-85DF080D3F72}"/>
          </ac:spMkLst>
        </pc:spChg>
        <pc:spChg chg="mod">
          <ac:chgData name="Pynbhalang Lyngdoh [Chillibreeze]" userId="6e6ab227-4ab6-4418-b5d2-56197c8246b7" providerId="ADAL" clId="{2CECCD4B-9C03-4546-9B7C-4C26F434A4EA}" dt="2020-07-13T11:05:13.262" v="1377" actId="571"/>
          <ac:spMkLst>
            <pc:docMk/>
            <pc:sldMk cId="1663750524" sldId="1874"/>
            <ac:spMk id="86" creationId="{44EB422B-E547-48F3-B298-5BA00EE3A77E}"/>
          </ac:spMkLst>
        </pc:spChg>
        <pc:spChg chg="add del mod">
          <ac:chgData name="Pynbhalang Lyngdoh [Chillibreeze]" userId="6e6ab227-4ab6-4418-b5d2-56197c8246b7" providerId="ADAL" clId="{2CECCD4B-9C03-4546-9B7C-4C26F434A4EA}" dt="2020-07-13T11:05:58.134" v="1414" actId="21"/>
          <ac:spMkLst>
            <pc:docMk/>
            <pc:sldMk cId="1663750524" sldId="1874"/>
            <ac:spMk id="88" creationId="{F4AF8091-6599-4C93-ABB3-FA891D4C04CF}"/>
          </ac:spMkLst>
        </pc:spChg>
        <pc:spChg chg="add mod">
          <ac:chgData name="Pynbhalang Lyngdoh [Chillibreeze]" userId="6e6ab227-4ab6-4418-b5d2-56197c8246b7" providerId="ADAL" clId="{2CECCD4B-9C03-4546-9B7C-4C26F434A4EA}" dt="2020-07-13T11:05:58.952" v="1415"/>
          <ac:spMkLst>
            <pc:docMk/>
            <pc:sldMk cId="1663750524" sldId="1874"/>
            <ac:spMk id="90" creationId="{B3200476-E367-4EE7-96D4-6AED2CA16EE7}"/>
          </ac:spMkLst>
        </pc:spChg>
        <pc:spChg chg="add mod">
          <ac:chgData name="Pynbhalang Lyngdoh [Chillibreeze]" userId="6e6ab227-4ab6-4418-b5d2-56197c8246b7" providerId="ADAL" clId="{2CECCD4B-9C03-4546-9B7C-4C26F434A4EA}" dt="2020-07-13T11:06:03.587" v="1419"/>
          <ac:spMkLst>
            <pc:docMk/>
            <pc:sldMk cId="1663750524" sldId="1874"/>
            <ac:spMk id="92" creationId="{94801DDB-36A4-4832-87FF-6C9A927D4B73}"/>
          </ac:spMkLst>
        </pc:spChg>
        <pc:spChg chg="add mod">
          <ac:chgData name="Pynbhalang Lyngdoh [Chillibreeze]" userId="6e6ab227-4ab6-4418-b5d2-56197c8246b7" providerId="ADAL" clId="{2CECCD4B-9C03-4546-9B7C-4C26F434A4EA}" dt="2020-07-13T11:06:07.896" v="1423"/>
          <ac:spMkLst>
            <pc:docMk/>
            <pc:sldMk cId="1663750524" sldId="1874"/>
            <ac:spMk id="94" creationId="{D4CBD5AE-36D9-46E5-BE05-3EB3F27F901A}"/>
          </ac:spMkLst>
        </pc:spChg>
        <pc:spChg chg="add mod">
          <ac:chgData name="Pynbhalang Lyngdoh [Chillibreeze]" userId="6e6ab227-4ab6-4418-b5d2-56197c8246b7" providerId="ADAL" clId="{2CECCD4B-9C03-4546-9B7C-4C26F434A4EA}" dt="2020-07-13T11:06:13.147" v="1427"/>
          <ac:spMkLst>
            <pc:docMk/>
            <pc:sldMk cId="1663750524" sldId="1874"/>
            <ac:spMk id="96" creationId="{DB0FDB5B-A232-4EA1-B645-D4E90F5DCB77}"/>
          </ac:spMkLst>
        </pc:spChg>
        <pc:spChg chg="add mod">
          <ac:chgData name="Pynbhalang Lyngdoh [Chillibreeze]" userId="6e6ab227-4ab6-4418-b5d2-56197c8246b7" providerId="ADAL" clId="{2CECCD4B-9C03-4546-9B7C-4C26F434A4EA}" dt="2020-07-13T11:06:18.010" v="1431"/>
          <ac:spMkLst>
            <pc:docMk/>
            <pc:sldMk cId="1663750524" sldId="1874"/>
            <ac:spMk id="98" creationId="{C7BD8D6A-4906-48A9-A8B4-AD05E50D6CB0}"/>
          </ac:spMkLst>
        </pc:spChg>
        <pc:spChg chg="add mod">
          <ac:chgData name="Pynbhalang Lyngdoh [Chillibreeze]" userId="6e6ab227-4ab6-4418-b5d2-56197c8246b7" providerId="ADAL" clId="{2CECCD4B-9C03-4546-9B7C-4C26F434A4EA}" dt="2020-07-13T11:07:07.931" v="1435"/>
          <ac:spMkLst>
            <pc:docMk/>
            <pc:sldMk cId="1663750524" sldId="1874"/>
            <ac:spMk id="100" creationId="{77AD436C-659C-411A-BD92-E14DB22CD84E}"/>
          </ac:spMkLst>
        </pc:spChg>
        <pc:spChg chg="add mod">
          <ac:chgData name="Pynbhalang Lyngdoh [Chillibreeze]" userId="6e6ab227-4ab6-4418-b5d2-56197c8246b7" providerId="ADAL" clId="{2CECCD4B-9C03-4546-9B7C-4C26F434A4EA}" dt="2020-07-13T11:07:12.665" v="1439"/>
          <ac:spMkLst>
            <pc:docMk/>
            <pc:sldMk cId="1663750524" sldId="1874"/>
            <ac:spMk id="102" creationId="{CF2D13FD-FACB-4A18-959E-1A8FE3051526}"/>
          </ac:spMkLst>
        </pc:spChg>
        <pc:grpChg chg="mod">
          <ac:chgData name="Pynbhalang Lyngdoh [Chillibreeze]" userId="6e6ab227-4ab6-4418-b5d2-56197c8246b7" providerId="ADAL" clId="{2CECCD4B-9C03-4546-9B7C-4C26F434A4EA}" dt="2020-07-13T07:20:07.144" v="0" actId="338"/>
          <ac:grpSpMkLst>
            <pc:docMk/>
            <pc:sldMk cId="1663750524" sldId="1874"/>
            <ac:grpSpMk id="1" creationId="{00000000-0000-0000-0000-000000000000}"/>
          </ac:grpSpMkLst>
        </pc:grpChg>
        <pc:grpChg chg="del mod">
          <ac:chgData name="Pynbhalang Lyngdoh [Chillibreeze]" userId="6e6ab227-4ab6-4418-b5d2-56197c8246b7" providerId="ADAL" clId="{2CECCD4B-9C03-4546-9B7C-4C26F434A4EA}" dt="2020-07-13T07:20:37.172" v="3" actId="478"/>
          <ac:grpSpMkLst>
            <pc:docMk/>
            <pc:sldMk cId="1663750524" sldId="1874"/>
            <ac:grpSpMk id="3" creationId="{B2912CF9-CB25-45BE-90A9-D581902357AB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03:08.197" v="1342" actId="21"/>
          <ac:grpSpMkLst>
            <pc:docMk/>
            <pc:sldMk cId="1663750524" sldId="1874"/>
            <ac:grpSpMk id="10" creationId="{3279DD5A-2DBD-4368-A1C5-8546D5E499B2}"/>
          </ac:grpSpMkLst>
        </pc:grpChg>
        <pc:grpChg chg="del mod">
          <ac:chgData name="Pynbhalang Lyngdoh [Chillibreeze]" userId="6e6ab227-4ab6-4418-b5d2-56197c8246b7" providerId="ADAL" clId="{2CECCD4B-9C03-4546-9B7C-4C26F434A4EA}" dt="2020-07-13T07:22:36.432" v="25" actId="478"/>
          <ac:grpSpMkLst>
            <pc:docMk/>
            <pc:sldMk cId="1663750524" sldId="1874"/>
            <ac:grpSpMk id="14" creationId="{B33497BB-1189-49F3-A3EC-2AD2965413CA}"/>
          </ac:grpSpMkLst>
        </pc:grpChg>
        <pc:grpChg chg="del mod">
          <ac:chgData name="Pynbhalang Lyngdoh [Chillibreeze]" userId="6e6ab227-4ab6-4418-b5d2-56197c8246b7" providerId="ADAL" clId="{2CECCD4B-9C03-4546-9B7C-4C26F434A4EA}" dt="2020-07-13T07:24:03.316" v="35" actId="478"/>
          <ac:grpSpMkLst>
            <pc:docMk/>
            <pc:sldMk cId="1663750524" sldId="1874"/>
            <ac:grpSpMk id="19" creationId="{70E809B1-EFE4-46AE-95E9-CFACB4805AEB}"/>
          </ac:grpSpMkLst>
        </pc:grpChg>
        <pc:grpChg chg="del mod topLvl">
          <ac:chgData name="Pynbhalang Lyngdoh [Chillibreeze]" userId="6e6ab227-4ab6-4418-b5d2-56197c8246b7" providerId="ADAL" clId="{2CECCD4B-9C03-4546-9B7C-4C26F434A4EA}" dt="2020-07-13T07:25:12.940" v="46" actId="478"/>
          <ac:grpSpMkLst>
            <pc:docMk/>
            <pc:sldMk cId="1663750524" sldId="1874"/>
            <ac:grpSpMk id="24" creationId="{33909CD8-B8BC-4100-8E65-6DBBEB8F1879}"/>
          </ac:grpSpMkLst>
        </pc:grpChg>
        <pc:grpChg chg="del mod">
          <ac:chgData name="Pynbhalang Lyngdoh [Chillibreeze]" userId="6e6ab227-4ab6-4418-b5d2-56197c8246b7" providerId="ADAL" clId="{2CECCD4B-9C03-4546-9B7C-4C26F434A4EA}" dt="2020-07-13T07:25:59.850" v="57" actId="478"/>
          <ac:grpSpMkLst>
            <pc:docMk/>
            <pc:sldMk cId="1663750524" sldId="1874"/>
            <ac:grpSpMk id="29" creationId="{ABA72E12-0F8E-429B-A0A1-1461520F8F15}"/>
          </ac:grpSpMkLst>
        </pc:grpChg>
        <pc:grpChg chg="add del mod">
          <ac:chgData name="Pynbhalang Lyngdoh [Chillibreeze]" userId="6e6ab227-4ab6-4418-b5d2-56197c8246b7" providerId="ADAL" clId="{2CECCD4B-9C03-4546-9B7C-4C26F434A4EA}" dt="2020-07-13T07:24:48.671" v="42" actId="165"/>
          <ac:grpSpMkLst>
            <pc:docMk/>
            <pc:sldMk cId="1663750524" sldId="1874"/>
            <ac:grpSpMk id="32" creationId="{B252C7CA-502D-430F-83F7-CDDD5E71F121}"/>
          </ac:grpSpMkLst>
        </pc:grpChg>
        <pc:grpChg chg="del mod">
          <ac:chgData name="Pynbhalang Lyngdoh [Chillibreeze]" userId="6e6ab227-4ab6-4418-b5d2-56197c8246b7" providerId="ADAL" clId="{2CECCD4B-9C03-4546-9B7C-4C26F434A4EA}" dt="2020-07-13T07:26:42.199" v="66" actId="478"/>
          <ac:grpSpMkLst>
            <pc:docMk/>
            <pc:sldMk cId="1663750524" sldId="1874"/>
            <ac:grpSpMk id="34" creationId="{2092D1D5-FC7B-41EA-B426-CECAEB8E0639}"/>
          </ac:grpSpMkLst>
        </pc:grpChg>
        <pc:grpChg chg="del mod">
          <ac:chgData name="Pynbhalang Lyngdoh [Chillibreeze]" userId="6e6ab227-4ab6-4418-b5d2-56197c8246b7" providerId="ADAL" clId="{2CECCD4B-9C03-4546-9B7C-4C26F434A4EA}" dt="2020-07-13T07:27:13.974" v="74" actId="478"/>
          <ac:grpSpMkLst>
            <pc:docMk/>
            <pc:sldMk cId="1663750524" sldId="1874"/>
            <ac:grpSpMk id="42" creationId="{A3C65C84-CF9B-4FA0-9183-9D655FFFE6FD}"/>
          </ac:grpSpMkLst>
        </pc:grpChg>
        <pc:grpChg chg="add mod">
          <ac:chgData name="Pynbhalang Lyngdoh [Chillibreeze]" userId="6e6ab227-4ab6-4418-b5d2-56197c8246b7" providerId="ADAL" clId="{2CECCD4B-9C03-4546-9B7C-4C26F434A4EA}" dt="2020-07-13T07:21:46.703" v="19" actId="164"/>
          <ac:grpSpMkLst>
            <pc:docMk/>
            <pc:sldMk cId="1663750524" sldId="1874"/>
            <ac:grpSpMk id="45" creationId="{800D4420-C738-4C48-875A-A8AB120230A6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05:35.132" v="1407" actId="21"/>
          <ac:grpSpMkLst>
            <pc:docMk/>
            <pc:sldMk cId="1663750524" sldId="1874"/>
            <ac:grpSpMk id="64" creationId="{D3B16C79-86CC-48A3-B604-5DD3F9AED135}"/>
          </ac:grpSpMkLst>
        </pc:grpChg>
        <pc:grpChg chg="mod">
          <ac:chgData name="Pynbhalang Lyngdoh [Chillibreeze]" userId="6e6ab227-4ab6-4418-b5d2-56197c8246b7" providerId="ADAL" clId="{2CECCD4B-9C03-4546-9B7C-4C26F434A4EA}" dt="2020-07-13T11:05:34.045" v="1406"/>
          <ac:grpSpMkLst>
            <pc:docMk/>
            <pc:sldMk cId="1663750524" sldId="1874"/>
            <ac:grpSpMk id="65" creationId="{32C9FEBA-D696-4293-AF0E-3DA887204099}"/>
          </ac:grpSpMkLst>
        </pc:grpChg>
        <pc:grpChg chg="add del mod">
          <ac:chgData name="Pynbhalang Lyngdoh [Chillibreeze]" userId="6e6ab227-4ab6-4418-b5d2-56197c8246b7" providerId="ADAL" clId="{2CECCD4B-9C03-4546-9B7C-4C26F434A4EA}" dt="2020-07-13T11:05:22.377" v="1378" actId="21"/>
          <ac:grpSpMkLst>
            <pc:docMk/>
            <pc:sldMk cId="1663750524" sldId="1874"/>
            <ac:grpSpMk id="82" creationId="{E3F5AF57-4956-4E4F-8FCB-A460325A5022}"/>
          </ac:grpSpMkLst>
        </pc:grpChg>
        <pc:grpChg chg="mod">
          <ac:chgData name="Pynbhalang Lyngdoh [Chillibreeze]" userId="6e6ab227-4ab6-4418-b5d2-56197c8246b7" providerId="ADAL" clId="{2CECCD4B-9C03-4546-9B7C-4C26F434A4EA}" dt="2020-07-13T11:05:13.262" v="1377" actId="571"/>
          <ac:grpSpMkLst>
            <pc:docMk/>
            <pc:sldMk cId="1663750524" sldId="1874"/>
            <ac:grpSpMk id="83" creationId="{DC706694-EF16-43DF-B95E-F59A67FCBC3F}"/>
          </ac:grpSpMkLst>
        </pc:grpChg>
        <pc:picChg chg="del mod">
          <ac:chgData name="Pynbhalang Lyngdoh [Chillibreeze]" userId="6e6ab227-4ab6-4418-b5d2-56197c8246b7" providerId="ADAL" clId="{2CECCD4B-9C03-4546-9B7C-4C26F434A4EA}" dt="2020-07-13T11:02:46.902" v="1334" actId="21"/>
          <ac:picMkLst>
            <pc:docMk/>
            <pc:sldMk cId="1663750524" sldId="1874"/>
            <ac:picMk id="7" creationId="{C9B7936F-C067-414E-AD1C-A23799145053}"/>
          </ac:picMkLst>
        </pc:picChg>
        <pc:picChg chg="del mod">
          <ac:chgData name="Pynbhalang Lyngdoh [Chillibreeze]" userId="6e6ab227-4ab6-4418-b5d2-56197c8246b7" providerId="ADAL" clId="{2CECCD4B-9C03-4546-9B7C-4C26F434A4EA}" dt="2020-07-13T11:03:14.223" v="1346" actId="21"/>
          <ac:picMkLst>
            <pc:docMk/>
            <pc:sldMk cId="1663750524" sldId="1874"/>
            <ac:picMk id="11" creationId="{5B87187E-EBF6-40A6-B57E-3872A602FA71}"/>
          </ac:picMkLst>
        </pc:picChg>
        <pc:picChg chg="del">
          <ac:chgData name="Pynbhalang Lyngdoh [Chillibreeze]" userId="6e6ab227-4ab6-4418-b5d2-56197c8246b7" providerId="ADAL" clId="{2CECCD4B-9C03-4546-9B7C-4C26F434A4EA}" dt="2020-07-13T07:23:16.344" v="32" actId="478"/>
          <ac:picMkLst>
            <pc:docMk/>
            <pc:sldMk cId="1663750524" sldId="1874"/>
            <ac:picMk id="12" creationId="{1DDC67A1-1423-492A-9AF3-2E660F4013A5}"/>
          </ac:picMkLst>
        </pc:picChg>
        <pc:picChg chg="del mod">
          <ac:chgData name="Pynbhalang Lyngdoh [Chillibreeze]" userId="6e6ab227-4ab6-4418-b5d2-56197c8246b7" providerId="ADAL" clId="{2CECCD4B-9C03-4546-9B7C-4C26F434A4EA}" dt="2020-07-13T11:02:57.950" v="1338" actId="21"/>
          <ac:picMkLst>
            <pc:docMk/>
            <pc:sldMk cId="1663750524" sldId="1874"/>
            <ac:picMk id="17" creationId="{894CB41F-85B1-406C-80F0-683D5FA459EE}"/>
          </ac:picMkLst>
        </pc:picChg>
        <pc:picChg chg="del mod">
          <ac:chgData name="Pynbhalang Lyngdoh [Chillibreeze]" userId="6e6ab227-4ab6-4418-b5d2-56197c8246b7" providerId="ADAL" clId="{2CECCD4B-9C03-4546-9B7C-4C26F434A4EA}" dt="2020-07-13T11:03:20.826" v="1350" actId="21"/>
          <ac:picMkLst>
            <pc:docMk/>
            <pc:sldMk cId="1663750524" sldId="1874"/>
            <ac:picMk id="22" creationId="{D90D60FF-A7A2-457C-A0FC-DFC3B1515D80}"/>
          </ac:picMkLst>
        </pc:picChg>
        <pc:picChg chg="del mod">
          <ac:chgData name="Pynbhalang Lyngdoh [Chillibreeze]" userId="6e6ab227-4ab6-4418-b5d2-56197c8246b7" providerId="ADAL" clId="{2CECCD4B-9C03-4546-9B7C-4C26F434A4EA}" dt="2020-07-13T07:20:07.144" v="0" actId="338"/>
          <ac:picMkLst>
            <pc:docMk/>
            <pc:sldMk cId="1663750524" sldId="1874"/>
            <ac:picMk id="27" creationId="{1AED7C39-EB33-4FA7-B48C-854711264422}"/>
          </ac:picMkLst>
        </pc:picChg>
        <pc:picChg chg="del mod">
          <ac:chgData name="Pynbhalang Lyngdoh [Chillibreeze]" userId="6e6ab227-4ab6-4418-b5d2-56197c8246b7" providerId="ADAL" clId="{2CECCD4B-9C03-4546-9B7C-4C26F434A4EA}" dt="2020-07-13T11:03:26.264" v="1354" actId="21"/>
          <ac:picMkLst>
            <pc:docMk/>
            <pc:sldMk cId="1663750524" sldId="1874"/>
            <ac:picMk id="37" creationId="{4B614D2E-5EFC-4FD9-BB07-249CAE11B7EB}"/>
          </ac:picMkLst>
        </pc:picChg>
        <pc:picChg chg="del mod">
          <ac:chgData name="Pynbhalang Lyngdoh [Chillibreeze]" userId="6e6ab227-4ab6-4418-b5d2-56197c8246b7" providerId="ADAL" clId="{2CECCD4B-9C03-4546-9B7C-4C26F434A4EA}" dt="2020-07-13T11:03:31.815" v="1358" actId="21"/>
          <ac:picMkLst>
            <pc:docMk/>
            <pc:sldMk cId="1663750524" sldId="1874"/>
            <ac:picMk id="39" creationId="{C1880225-4787-4B09-8110-28576696DD5B}"/>
          </ac:picMkLst>
        </pc:picChg>
        <pc:picChg chg="del mod">
          <ac:chgData name="Pynbhalang Lyngdoh [Chillibreeze]" userId="6e6ab227-4ab6-4418-b5d2-56197c8246b7" providerId="ADAL" clId="{2CECCD4B-9C03-4546-9B7C-4C26F434A4EA}" dt="2020-07-13T11:03:36.497" v="1362" actId="21"/>
          <ac:picMkLst>
            <pc:docMk/>
            <pc:sldMk cId="1663750524" sldId="1874"/>
            <ac:picMk id="40" creationId="{1FB2DAE2-F17D-4881-8454-FE1BC1F08338}"/>
          </ac:picMkLst>
        </pc:picChg>
        <pc:picChg chg="del mod">
          <ac:chgData name="Pynbhalang Lyngdoh [Chillibreeze]" userId="6e6ab227-4ab6-4418-b5d2-56197c8246b7" providerId="ADAL" clId="{2CECCD4B-9C03-4546-9B7C-4C26F434A4EA}" dt="2020-07-13T11:03:42.753" v="1366" actId="21"/>
          <ac:picMkLst>
            <pc:docMk/>
            <pc:sldMk cId="1663750524" sldId="1874"/>
            <ac:picMk id="41" creationId="{452EDD2B-7028-4191-A65C-07A15B220BEC}"/>
          </ac:picMkLst>
        </pc:picChg>
        <pc:picChg chg="del mod">
          <ac:chgData name="Pynbhalang Lyngdoh [Chillibreeze]" userId="6e6ab227-4ab6-4418-b5d2-56197c8246b7" providerId="ADAL" clId="{2CECCD4B-9C03-4546-9B7C-4C26F434A4EA}" dt="2020-07-13T07:26:12.644" v="61" actId="478"/>
          <ac:picMkLst>
            <pc:docMk/>
            <pc:sldMk cId="1663750524" sldId="1874"/>
            <ac:picMk id="50" creationId="{61F77B52-0D65-4939-9443-04861AD69E25}"/>
          </ac:picMkLst>
        </pc:picChg>
        <pc:picChg chg="add mod">
          <ac:chgData name="Pynbhalang Lyngdoh [Chillibreeze]" userId="6e6ab227-4ab6-4418-b5d2-56197c8246b7" providerId="ADAL" clId="{2CECCD4B-9C03-4546-9B7C-4C26F434A4EA}" dt="2020-07-13T07:21:46.703" v="19" actId="164"/>
          <ac:picMkLst>
            <pc:docMk/>
            <pc:sldMk cId="1663750524" sldId="1874"/>
            <ac:picMk id="51" creationId="{87D77C9F-0B46-43F7-B83E-BD13260F2643}"/>
          </ac:picMkLst>
        </pc:picChg>
        <pc:picChg chg="add del mod">
          <ac:chgData name="Pynbhalang Lyngdoh [Chillibreeze]" userId="6e6ab227-4ab6-4418-b5d2-56197c8246b7" providerId="ADAL" clId="{2CECCD4B-9C03-4546-9B7C-4C26F434A4EA}" dt="2020-07-13T07:22:53.253" v="30" actId="478"/>
          <ac:picMkLst>
            <pc:docMk/>
            <pc:sldMk cId="1663750524" sldId="1874"/>
            <ac:picMk id="52" creationId="{E8F3A11C-BC5B-4742-A178-CEB297E8EBB7}"/>
          </ac:picMkLst>
        </pc:picChg>
        <pc:picChg chg="add del mod">
          <ac:chgData name="Pynbhalang Lyngdoh [Chillibreeze]" userId="6e6ab227-4ab6-4418-b5d2-56197c8246b7" providerId="ADAL" clId="{2CECCD4B-9C03-4546-9B7C-4C26F434A4EA}" dt="2020-07-13T07:24:19.949" v="40" actId="478"/>
          <ac:picMkLst>
            <pc:docMk/>
            <pc:sldMk cId="1663750524" sldId="1874"/>
            <ac:picMk id="53" creationId="{9676C611-B903-40F5-ACF8-3E06A77198BE}"/>
          </ac:picMkLst>
        </pc:picChg>
        <pc:picChg chg="del mod">
          <ac:chgData name="Pynbhalang Lyngdoh [Chillibreeze]" userId="6e6ab227-4ab6-4418-b5d2-56197c8246b7" providerId="ADAL" clId="{2CECCD4B-9C03-4546-9B7C-4C26F434A4EA}" dt="2020-07-13T11:05:40.531" v="1408" actId="21"/>
          <ac:picMkLst>
            <pc:docMk/>
            <pc:sldMk cId="1663750524" sldId="1874"/>
            <ac:picMk id="54" creationId="{A2A55531-9C0E-4FF7-852B-EC58E67C4114}"/>
          </ac:picMkLst>
        </pc:picChg>
        <pc:picChg chg="del mod">
          <ac:chgData name="Pynbhalang Lyngdoh [Chillibreeze]" userId="6e6ab227-4ab6-4418-b5d2-56197c8246b7" providerId="ADAL" clId="{2CECCD4B-9C03-4546-9B7C-4C26F434A4EA}" dt="2020-07-13T07:27:25.232" v="77" actId="478"/>
          <ac:picMkLst>
            <pc:docMk/>
            <pc:sldMk cId="1663750524" sldId="1874"/>
            <ac:picMk id="55" creationId="{D401EBD2-2D64-49C9-A75D-0F1F17270047}"/>
          </ac:picMkLst>
        </pc:picChg>
        <pc:picChg chg="del mod">
          <ac:chgData name="Pynbhalang Lyngdoh [Chillibreeze]" userId="6e6ab227-4ab6-4418-b5d2-56197c8246b7" providerId="ADAL" clId="{2CECCD4B-9C03-4546-9B7C-4C26F434A4EA}" dt="2020-07-13T07:24:03.316" v="35" actId="478"/>
          <ac:picMkLst>
            <pc:docMk/>
            <pc:sldMk cId="1663750524" sldId="1874"/>
            <ac:picMk id="56" creationId="{25C4B336-5358-4AB8-AAE6-0AE84CDFD7C2}"/>
          </ac:picMkLst>
        </pc:picChg>
        <pc:picChg chg="del mod">
          <ac:chgData name="Pynbhalang Lyngdoh [Chillibreeze]" userId="6e6ab227-4ab6-4418-b5d2-56197c8246b7" providerId="ADAL" clId="{2CECCD4B-9C03-4546-9B7C-4C26F434A4EA}" dt="2020-07-13T07:22:36.432" v="25" actId="478"/>
          <ac:picMkLst>
            <pc:docMk/>
            <pc:sldMk cId="1663750524" sldId="1874"/>
            <ac:picMk id="57" creationId="{B61E8A5E-785F-4893-A2AB-1942FC327D8A}"/>
          </ac:picMkLst>
        </pc:picChg>
        <pc:picChg chg="del mod topLvl">
          <ac:chgData name="Pynbhalang Lyngdoh [Chillibreeze]" userId="6e6ab227-4ab6-4418-b5d2-56197c8246b7" providerId="ADAL" clId="{2CECCD4B-9C03-4546-9B7C-4C26F434A4EA}" dt="2020-07-13T07:25:28.652" v="51" actId="478"/>
          <ac:picMkLst>
            <pc:docMk/>
            <pc:sldMk cId="1663750524" sldId="1874"/>
            <ac:picMk id="58" creationId="{BA1A57DA-D84D-4469-93A6-2DA925A975A9}"/>
          </ac:picMkLst>
        </pc:picChg>
        <pc:picChg chg="add mod">
          <ac:chgData name="Pynbhalang Lyngdoh [Chillibreeze]" userId="6e6ab227-4ab6-4418-b5d2-56197c8246b7" providerId="ADAL" clId="{2CECCD4B-9C03-4546-9B7C-4C26F434A4EA}" dt="2020-07-13T11:02:48.909" v="1335"/>
          <ac:picMkLst>
            <pc:docMk/>
            <pc:sldMk cId="1663750524" sldId="1874"/>
            <ac:picMk id="59" creationId="{38F72A71-85BB-4236-8A9E-CA6FA06BE40E}"/>
          </ac:picMkLst>
        </pc:picChg>
        <pc:picChg chg="del mod">
          <ac:chgData name="Pynbhalang Lyngdoh [Chillibreeze]" userId="6e6ab227-4ab6-4418-b5d2-56197c8246b7" providerId="ADAL" clId="{2CECCD4B-9C03-4546-9B7C-4C26F434A4EA}" dt="2020-07-13T07:26:51.619" v="69" actId="478"/>
          <ac:picMkLst>
            <pc:docMk/>
            <pc:sldMk cId="1663750524" sldId="1874"/>
            <ac:picMk id="61" creationId="{721BF260-86D1-4598-9682-42BE74EFF192}"/>
          </ac:picMkLst>
        </pc:picChg>
        <pc:picChg chg="add mod">
          <ac:chgData name="Pynbhalang Lyngdoh [Chillibreeze]" userId="6e6ab227-4ab6-4418-b5d2-56197c8246b7" providerId="ADAL" clId="{2CECCD4B-9C03-4546-9B7C-4C26F434A4EA}" dt="2020-07-13T11:02:59.440" v="1339"/>
          <ac:picMkLst>
            <pc:docMk/>
            <pc:sldMk cId="1663750524" sldId="1874"/>
            <ac:picMk id="62" creationId="{EFFF0C15-224D-4034-8EDE-0274D66EA783}"/>
          </ac:picMkLst>
        </pc:picChg>
        <pc:picChg chg="mod">
          <ac:chgData name="Pynbhalang Lyngdoh [Chillibreeze]" userId="6e6ab227-4ab6-4418-b5d2-56197c8246b7" providerId="ADAL" clId="{2CECCD4B-9C03-4546-9B7C-4C26F434A4EA}" dt="2020-07-13T11:05:34.045" v="1406"/>
          <ac:picMkLst>
            <pc:docMk/>
            <pc:sldMk cId="1663750524" sldId="1874"/>
            <ac:picMk id="66" creationId="{43FBEC36-7F80-48D0-AD42-C7D474BEAB66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6:00.717" v="1416" actId="21"/>
          <ac:picMkLst>
            <pc:docMk/>
            <pc:sldMk cId="1663750524" sldId="1874"/>
            <ac:picMk id="70" creationId="{51076B7D-A339-4EA7-B8F6-95EE75FE8F63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6:04.868" v="1420" actId="21"/>
          <ac:picMkLst>
            <pc:docMk/>
            <pc:sldMk cId="1663750524" sldId="1874"/>
            <ac:picMk id="72" creationId="{CFB3891F-948E-4EF9-97AB-178A7645E4FE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6:09.943" v="1424" actId="21"/>
          <ac:picMkLst>
            <pc:docMk/>
            <pc:sldMk cId="1663750524" sldId="1874"/>
            <ac:picMk id="74" creationId="{53FFBCCC-794B-453F-819A-29E310FB2CCB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6:14.781" v="1428" actId="21"/>
          <ac:picMkLst>
            <pc:docMk/>
            <pc:sldMk cId="1663750524" sldId="1874"/>
            <ac:picMk id="76" creationId="{931147FE-FBA8-4B54-AC2A-7877C3F9F825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7:04.935" v="1432" actId="21"/>
          <ac:picMkLst>
            <pc:docMk/>
            <pc:sldMk cId="1663750524" sldId="1874"/>
            <ac:picMk id="78" creationId="{801B0EE8-E2A0-4778-8ACC-0A6CDD9DF49A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7:09.455" v="1436" actId="21"/>
          <ac:picMkLst>
            <pc:docMk/>
            <pc:sldMk cId="1663750524" sldId="1874"/>
            <ac:picMk id="80" creationId="{6228E424-9BB8-4A0B-9430-B2EA06A58601}"/>
          </ac:picMkLst>
        </pc:picChg>
        <pc:picChg chg="mod">
          <ac:chgData name="Pynbhalang Lyngdoh [Chillibreeze]" userId="6e6ab227-4ab6-4418-b5d2-56197c8246b7" providerId="ADAL" clId="{2CECCD4B-9C03-4546-9B7C-4C26F434A4EA}" dt="2020-07-13T11:05:13.262" v="1377" actId="571"/>
          <ac:picMkLst>
            <pc:docMk/>
            <pc:sldMk cId="1663750524" sldId="1874"/>
            <ac:picMk id="84" creationId="{1766DD13-541C-4BFB-B50C-65F2AF12C9D9}"/>
          </ac:picMkLst>
        </pc:picChg>
        <pc:picChg chg="add del mod">
          <ac:chgData name="Pynbhalang Lyngdoh [Chillibreeze]" userId="6e6ab227-4ab6-4418-b5d2-56197c8246b7" providerId="ADAL" clId="{2CECCD4B-9C03-4546-9B7C-4C26F434A4EA}" dt="2020-07-13T11:05:54.627" v="1412" actId="21"/>
          <ac:picMkLst>
            <pc:docMk/>
            <pc:sldMk cId="1663750524" sldId="1874"/>
            <ac:picMk id="87" creationId="{3C02B355-5869-431F-AF76-8080A92DC91D}"/>
          </ac:picMkLst>
        </pc:picChg>
        <pc:picChg chg="add mod">
          <ac:chgData name="Pynbhalang Lyngdoh [Chillibreeze]" userId="6e6ab227-4ab6-4418-b5d2-56197c8246b7" providerId="ADAL" clId="{2CECCD4B-9C03-4546-9B7C-4C26F434A4EA}" dt="2020-07-13T11:05:55.630" v="1413"/>
          <ac:picMkLst>
            <pc:docMk/>
            <pc:sldMk cId="1663750524" sldId="1874"/>
            <ac:picMk id="89" creationId="{EDE8C7AF-3434-4435-88C1-DC7DD9C66087}"/>
          </ac:picMkLst>
        </pc:picChg>
        <pc:picChg chg="add mod">
          <ac:chgData name="Pynbhalang Lyngdoh [Chillibreeze]" userId="6e6ab227-4ab6-4418-b5d2-56197c8246b7" providerId="ADAL" clId="{2CECCD4B-9C03-4546-9B7C-4C26F434A4EA}" dt="2020-07-13T11:06:01.179" v="1417"/>
          <ac:picMkLst>
            <pc:docMk/>
            <pc:sldMk cId="1663750524" sldId="1874"/>
            <ac:picMk id="91" creationId="{547D6B14-67FF-469B-B06B-75654B3C2C57}"/>
          </ac:picMkLst>
        </pc:picChg>
        <pc:picChg chg="add mod">
          <ac:chgData name="Pynbhalang Lyngdoh [Chillibreeze]" userId="6e6ab227-4ab6-4418-b5d2-56197c8246b7" providerId="ADAL" clId="{2CECCD4B-9C03-4546-9B7C-4C26F434A4EA}" dt="2020-07-13T11:06:05.212" v="1421"/>
          <ac:picMkLst>
            <pc:docMk/>
            <pc:sldMk cId="1663750524" sldId="1874"/>
            <ac:picMk id="93" creationId="{D2C52493-BC7F-4520-AB66-D512210268D1}"/>
          </ac:picMkLst>
        </pc:picChg>
        <pc:picChg chg="add mod">
          <ac:chgData name="Pynbhalang Lyngdoh [Chillibreeze]" userId="6e6ab227-4ab6-4418-b5d2-56197c8246b7" providerId="ADAL" clId="{2CECCD4B-9C03-4546-9B7C-4C26F434A4EA}" dt="2020-07-13T11:06:10.899" v="1425"/>
          <ac:picMkLst>
            <pc:docMk/>
            <pc:sldMk cId="1663750524" sldId="1874"/>
            <ac:picMk id="95" creationId="{759FD31F-6ACE-4B3D-9DF8-D85855B6896A}"/>
          </ac:picMkLst>
        </pc:picChg>
        <pc:picChg chg="add mod">
          <ac:chgData name="Pynbhalang Lyngdoh [Chillibreeze]" userId="6e6ab227-4ab6-4418-b5d2-56197c8246b7" providerId="ADAL" clId="{2CECCD4B-9C03-4546-9B7C-4C26F434A4EA}" dt="2020-07-13T11:06:15.219" v="1429"/>
          <ac:picMkLst>
            <pc:docMk/>
            <pc:sldMk cId="1663750524" sldId="1874"/>
            <ac:picMk id="97" creationId="{8986B075-9578-4A74-8389-D03C41415E55}"/>
          </ac:picMkLst>
        </pc:picChg>
        <pc:picChg chg="add mod">
          <ac:chgData name="Pynbhalang Lyngdoh [Chillibreeze]" userId="6e6ab227-4ab6-4418-b5d2-56197c8246b7" providerId="ADAL" clId="{2CECCD4B-9C03-4546-9B7C-4C26F434A4EA}" dt="2020-07-13T11:07:05.882" v="1433"/>
          <ac:picMkLst>
            <pc:docMk/>
            <pc:sldMk cId="1663750524" sldId="1874"/>
            <ac:picMk id="99" creationId="{5B1651C9-F4B3-412D-B2D9-005C1E4944BA}"/>
          </ac:picMkLst>
        </pc:picChg>
        <pc:picChg chg="add mod">
          <ac:chgData name="Pynbhalang Lyngdoh [Chillibreeze]" userId="6e6ab227-4ab6-4418-b5d2-56197c8246b7" providerId="ADAL" clId="{2CECCD4B-9C03-4546-9B7C-4C26F434A4EA}" dt="2020-07-13T11:07:10.235" v="1437"/>
          <ac:picMkLst>
            <pc:docMk/>
            <pc:sldMk cId="1663750524" sldId="1874"/>
            <ac:picMk id="101" creationId="{A99150FC-AEAF-4B25-B8EA-2F7F0F1222B9}"/>
          </ac:picMkLst>
        </pc:picChg>
      </pc:sldChg>
      <pc:sldChg chg="addSp delSp modSp mod">
        <pc:chgData name="Pynbhalang Lyngdoh [Chillibreeze]" userId="6e6ab227-4ab6-4418-b5d2-56197c8246b7" providerId="ADAL" clId="{2CECCD4B-9C03-4546-9B7C-4C26F434A4EA}" dt="2020-07-13T09:23:29.423" v="1291" actId="21"/>
        <pc:sldMkLst>
          <pc:docMk/>
          <pc:sldMk cId="4172634424" sldId="1881"/>
        </pc:sldMkLst>
        <pc:spChg chg="mod">
          <ac:chgData name="Pynbhalang Lyngdoh [Chillibreeze]" userId="6e6ab227-4ab6-4418-b5d2-56197c8246b7" providerId="ADAL" clId="{2CECCD4B-9C03-4546-9B7C-4C26F434A4EA}" dt="2020-07-13T09:23:26.391" v="1290" actId="552"/>
          <ac:spMkLst>
            <pc:docMk/>
            <pc:sldMk cId="4172634424" sldId="1881"/>
            <ac:spMk id="16" creationId="{6F436CDF-F600-42CB-89F0-7C0E36F6CB0B}"/>
          </ac:spMkLst>
        </pc:spChg>
        <pc:spChg chg="mod">
          <ac:chgData name="Pynbhalang Lyngdoh [Chillibreeze]" userId="6e6ab227-4ab6-4418-b5d2-56197c8246b7" providerId="ADAL" clId="{2CECCD4B-9C03-4546-9B7C-4C26F434A4EA}" dt="2020-07-13T09:23:26.391" v="1290" actId="552"/>
          <ac:spMkLst>
            <pc:docMk/>
            <pc:sldMk cId="4172634424" sldId="1881"/>
            <ac:spMk id="17" creationId="{CE6672F8-517E-43EF-B93C-44F0E4258563}"/>
          </ac:spMkLst>
        </pc:spChg>
        <pc:cxnChg chg="mod">
          <ac:chgData name="Pynbhalang Lyngdoh [Chillibreeze]" userId="6e6ab227-4ab6-4418-b5d2-56197c8246b7" providerId="ADAL" clId="{2CECCD4B-9C03-4546-9B7C-4C26F434A4EA}" dt="2020-07-13T09:23:26.391" v="1290" actId="552"/>
          <ac:cxnSpMkLst>
            <pc:docMk/>
            <pc:sldMk cId="4172634424" sldId="1881"/>
            <ac:cxnSpMk id="22" creationId="{853AFF2F-36D8-4906-9AA2-048DDB595930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23:29.423" v="1291" actId="21"/>
          <ac:cxnSpMkLst>
            <pc:docMk/>
            <pc:sldMk cId="4172634424" sldId="1881"/>
            <ac:cxnSpMk id="23" creationId="{08D7CA77-5EC5-4EF5-9CEF-3A40C10C8F48}"/>
          </ac:cxnSpMkLst>
        </pc:cxnChg>
      </pc:sldChg>
      <pc:sldChg chg="modSp mod">
        <pc:chgData name="Pynbhalang Lyngdoh [Chillibreeze]" userId="6e6ab227-4ab6-4418-b5d2-56197c8246b7" providerId="ADAL" clId="{2CECCD4B-9C03-4546-9B7C-4C26F434A4EA}" dt="2020-07-13T09:26:23.696" v="1329" actId="20577"/>
        <pc:sldMkLst>
          <pc:docMk/>
          <pc:sldMk cId="419312131" sldId="1882"/>
        </pc:sldMkLst>
        <pc:spChg chg="mod">
          <ac:chgData name="Pynbhalang Lyngdoh [Chillibreeze]" userId="6e6ab227-4ab6-4418-b5d2-56197c8246b7" providerId="ADAL" clId="{2CECCD4B-9C03-4546-9B7C-4C26F434A4EA}" dt="2020-07-13T09:26:23.696" v="1329" actId="20577"/>
          <ac:spMkLst>
            <pc:docMk/>
            <pc:sldMk cId="419312131" sldId="1882"/>
            <ac:spMk id="10" creationId="{054B0886-CCCD-423D-85CC-90E48267FD06}"/>
          </ac:spMkLst>
        </pc:spChg>
      </pc:sldChg>
      <pc:sldChg chg="modSp mod">
        <pc:chgData name="Pynbhalang Lyngdoh [Chillibreeze]" userId="6e6ab227-4ab6-4418-b5d2-56197c8246b7" providerId="ADAL" clId="{2CECCD4B-9C03-4546-9B7C-4C26F434A4EA}" dt="2020-07-13T09:26:29.099" v="1331" actId="20577"/>
        <pc:sldMkLst>
          <pc:docMk/>
          <pc:sldMk cId="1069792270" sldId="1884"/>
        </pc:sldMkLst>
        <pc:spChg chg="mod">
          <ac:chgData name="Pynbhalang Lyngdoh [Chillibreeze]" userId="6e6ab227-4ab6-4418-b5d2-56197c8246b7" providerId="ADAL" clId="{2CECCD4B-9C03-4546-9B7C-4C26F434A4EA}" dt="2020-07-13T09:26:29.099" v="1331" actId="20577"/>
          <ac:spMkLst>
            <pc:docMk/>
            <pc:sldMk cId="1069792270" sldId="1884"/>
            <ac:spMk id="15" creationId="{3CE6D474-7F15-4CDB-BF70-079F46B3CA20}"/>
          </ac:spMkLst>
        </pc:spChg>
      </pc:sldChg>
      <pc:sldChg chg="addSp delSp modSp mod">
        <pc:chgData name="Pynbhalang Lyngdoh [Chillibreeze]" userId="6e6ab227-4ab6-4418-b5d2-56197c8246b7" providerId="ADAL" clId="{2CECCD4B-9C03-4546-9B7C-4C26F434A4EA}" dt="2020-07-13T09:24:10.719" v="1321" actId="21"/>
        <pc:sldMkLst>
          <pc:docMk/>
          <pc:sldMk cId="3225459139" sldId="1887"/>
        </pc:sldMkLst>
        <pc:spChg chg="mod">
          <ac:chgData name="Pynbhalang Lyngdoh [Chillibreeze]" userId="6e6ab227-4ab6-4418-b5d2-56197c8246b7" providerId="ADAL" clId="{2CECCD4B-9C03-4546-9B7C-4C26F434A4EA}" dt="2020-07-13T09:24:08.136" v="1320" actId="552"/>
          <ac:spMkLst>
            <pc:docMk/>
            <pc:sldMk cId="3225459139" sldId="1887"/>
            <ac:spMk id="21" creationId="{7813013D-2F59-4BEB-9F21-3D50030ECD12}"/>
          </ac:spMkLst>
        </pc:spChg>
        <pc:spChg chg="mod">
          <ac:chgData name="Pynbhalang Lyngdoh [Chillibreeze]" userId="6e6ab227-4ab6-4418-b5d2-56197c8246b7" providerId="ADAL" clId="{2CECCD4B-9C03-4546-9B7C-4C26F434A4EA}" dt="2020-07-13T09:24:08.136" v="1320" actId="552"/>
          <ac:spMkLst>
            <pc:docMk/>
            <pc:sldMk cId="3225459139" sldId="1887"/>
            <ac:spMk id="22" creationId="{3A933D32-0B3A-406E-9AD0-21E113718947}"/>
          </ac:spMkLst>
        </pc:spChg>
        <pc:spChg chg="mod">
          <ac:chgData name="Pynbhalang Lyngdoh [Chillibreeze]" userId="6e6ab227-4ab6-4418-b5d2-56197c8246b7" providerId="ADAL" clId="{2CECCD4B-9C03-4546-9B7C-4C26F434A4EA}" dt="2020-07-13T09:24:08.136" v="1320" actId="552"/>
          <ac:spMkLst>
            <pc:docMk/>
            <pc:sldMk cId="3225459139" sldId="1887"/>
            <ac:spMk id="23" creationId="{669FB5E8-09A7-49A7-8AF3-08A39D9499C1}"/>
          </ac:spMkLst>
        </pc:spChg>
        <pc:spChg chg="mod">
          <ac:chgData name="Pynbhalang Lyngdoh [Chillibreeze]" userId="6e6ab227-4ab6-4418-b5d2-56197c8246b7" providerId="ADAL" clId="{2CECCD4B-9C03-4546-9B7C-4C26F434A4EA}" dt="2020-07-13T09:24:08.136" v="1320" actId="552"/>
          <ac:spMkLst>
            <pc:docMk/>
            <pc:sldMk cId="3225459139" sldId="1887"/>
            <ac:spMk id="24" creationId="{5CAEAA3E-1C1A-4D37-A6FA-BBBF5D012528}"/>
          </ac:spMkLst>
        </pc:spChg>
        <pc:spChg chg="mod">
          <ac:chgData name="Pynbhalang Lyngdoh [Chillibreeze]" userId="6e6ab227-4ab6-4418-b5d2-56197c8246b7" providerId="ADAL" clId="{2CECCD4B-9C03-4546-9B7C-4C26F434A4EA}" dt="2020-07-13T09:24:08.136" v="1320" actId="552"/>
          <ac:spMkLst>
            <pc:docMk/>
            <pc:sldMk cId="3225459139" sldId="1887"/>
            <ac:spMk id="25" creationId="{7B7DDB75-FBCE-4E93-B688-F84EF646B0C0}"/>
          </ac:spMkLst>
        </pc:spChg>
        <pc:cxnChg chg="mod">
          <ac:chgData name="Pynbhalang Lyngdoh [Chillibreeze]" userId="6e6ab227-4ab6-4418-b5d2-56197c8246b7" providerId="ADAL" clId="{2CECCD4B-9C03-4546-9B7C-4C26F434A4EA}" dt="2020-07-13T09:24:08.136" v="1320" actId="552"/>
          <ac:cxnSpMkLst>
            <pc:docMk/>
            <pc:sldMk cId="3225459139" sldId="1887"/>
            <ac:cxnSpMk id="27" creationId="{5A600DD8-4C0B-4184-A285-0C86BDF7668B}"/>
          </ac:cxnSpMkLst>
        </pc:cxnChg>
        <pc:cxnChg chg="mod">
          <ac:chgData name="Pynbhalang Lyngdoh [Chillibreeze]" userId="6e6ab227-4ab6-4418-b5d2-56197c8246b7" providerId="ADAL" clId="{2CECCD4B-9C03-4546-9B7C-4C26F434A4EA}" dt="2020-07-13T09:24:08.136" v="1320" actId="552"/>
          <ac:cxnSpMkLst>
            <pc:docMk/>
            <pc:sldMk cId="3225459139" sldId="1887"/>
            <ac:cxnSpMk id="28" creationId="{33ACAFC2-1836-4ABF-9342-8D301F861B97}"/>
          </ac:cxnSpMkLst>
        </pc:cxnChg>
        <pc:cxnChg chg="mod">
          <ac:chgData name="Pynbhalang Lyngdoh [Chillibreeze]" userId="6e6ab227-4ab6-4418-b5d2-56197c8246b7" providerId="ADAL" clId="{2CECCD4B-9C03-4546-9B7C-4C26F434A4EA}" dt="2020-07-13T09:24:08.136" v="1320" actId="552"/>
          <ac:cxnSpMkLst>
            <pc:docMk/>
            <pc:sldMk cId="3225459139" sldId="1887"/>
            <ac:cxnSpMk id="29" creationId="{362D15D6-2167-499C-BF09-CF16B32A6920}"/>
          </ac:cxnSpMkLst>
        </pc:cxnChg>
        <pc:cxnChg chg="mod">
          <ac:chgData name="Pynbhalang Lyngdoh [Chillibreeze]" userId="6e6ab227-4ab6-4418-b5d2-56197c8246b7" providerId="ADAL" clId="{2CECCD4B-9C03-4546-9B7C-4C26F434A4EA}" dt="2020-07-13T09:24:08.136" v="1320" actId="552"/>
          <ac:cxnSpMkLst>
            <pc:docMk/>
            <pc:sldMk cId="3225459139" sldId="1887"/>
            <ac:cxnSpMk id="30" creationId="{9D37669D-93B9-4B07-8BF3-E180669DC093}"/>
          </ac:cxnSpMkLst>
        </pc:cxnChg>
        <pc:cxnChg chg="add del mod">
          <ac:chgData name="Pynbhalang Lyngdoh [Chillibreeze]" userId="6e6ab227-4ab6-4418-b5d2-56197c8246b7" providerId="ADAL" clId="{2CECCD4B-9C03-4546-9B7C-4C26F434A4EA}" dt="2020-07-13T09:24:10.719" v="1321" actId="21"/>
          <ac:cxnSpMkLst>
            <pc:docMk/>
            <pc:sldMk cId="3225459139" sldId="1887"/>
            <ac:cxnSpMk id="54" creationId="{2EFD9FCD-771F-4F22-A11E-353E3A2C9D04}"/>
          </ac:cxnSpMkLst>
        </pc:cxnChg>
      </pc:sldChg>
    </pc:docChg>
  </pc:docChgLst>
  <pc:docChgLst>
    <pc:chgData name="Marbahun" userId="f9980d50-8f48-457e-a9e2-6a97b313c7f2" providerId="ADAL" clId="{ED7BFDCB-299C-4876-B11F-CB3C9FF7F018}"/>
    <pc:docChg chg="undo custSel modSld">
      <pc:chgData name="Marbahun" userId="f9980d50-8f48-457e-a9e2-6a97b313c7f2" providerId="ADAL" clId="{ED7BFDCB-299C-4876-B11F-CB3C9FF7F018}" dt="2020-07-15T15:41:27.042" v="41" actId="13244"/>
      <pc:docMkLst>
        <pc:docMk/>
      </pc:docMkLst>
      <pc:sldChg chg="addSp delSp modSp mod">
        <pc:chgData name="Marbahun" userId="f9980d50-8f48-457e-a9e2-6a97b313c7f2" providerId="ADAL" clId="{ED7BFDCB-299C-4876-B11F-CB3C9FF7F018}" dt="2020-07-15T15:41:05.052" v="39" actId="478"/>
        <pc:sldMkLst>
          <pc:docMk/>
          <pc:sldMk cId="3501102590" sldId="1465"/>
        </pc:sldMkLst>
        <pc:spChg chg="add del mod">
          <ac:chgData name="Marbahun" userId="f9980d50-8f48-457e-a9e2-6a97b313c7f2" providerId="ADAL" clId="{ED7BFDCB-299C-4876-B11F-CB3C9FF7F018}" dt="2020-07-15T15:41:05.052" v="39" actId="478"/>
          <ac:spMkLst>
            <pc:docMk/>
            <pc:sldMk cId="3501102590" sldId="1465"/>
            <ac:spMk id="3" creationId="{3303B144-4628-4755-8D11-193D1D3746A5}"/>
          </ac:spMkLst>
        </pc:spChg>
        <pc:spChg chg="mod topLvl">
          <ac:chgData name="Marbahun" userId="f9980d50-8f48-457e-a9e2-6a97b313c7f2" providerId="ADAL" clId="{ED7BFDCB-299C-4876-B11F-CB3C9FF7F018}" dt="2020-07-15T15:40:54.770" v="36" actId="164"/>
          <ac:spMkLst>
            <pc:docMk/>
            <pc:sldMk cId="3501102590" sldId="1465"/>
            <ac:spMk id="8" creationId="{9116979F-4477-41AB-88C8-1E02400F331A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11" creationId="{8F50C707-2160-4D30-8F3A-E8DD25AE5D1F}"/>
          </ac:spMkLst>
        </pc:spChg>
        <pc:spChg chg="mod">
          <ac:chgData name="Marbahun" userId="f9980d50-8f48-457e-a9e2-6a97b313c7f2" providerId="ADAL" clId="{ED7BFDCB-299C-4876-B11F-CB3C9FF7F018}" dt="2020-07-15T15:40:49.920" v="34" actId="14100"/>
          <ac:spMkLst>
            <pc:docMk/>
            <pc:sldMk cId="3501102590" sldId="1465"/>
            <ac:spMk id="12" creationId="{ADA32B9F-389F-4EB1-92C1-830074DBF9D6}"/>
          </ac:spMkLst>
        </pc:spChg>
        <pc:spChg chg="mod">
          <ac:chgData name="Marbahun" userId="f9980d50-8f48-457e-a9e2-6a97b313c7f2" providerId="ADAL" clId="{ED7BFDCB-299C-4876-B11F-CB3C9FF7F018}" dt="2020-07-15T15:40:52.248" v="35" actId="14100"/>
          <ac:spMkLst>
            <pc:docMk/>
            <pc:sldMk cId="3501102590" sldId="1465"/>
            <ac:spMk id="13" creationId="{DAB6B748-2746-4781-9A8E-BD06CDE0BDF8}"/>
          </ac:spMkLst>
        </pc:spChg>
        <pc:spChg chg="mod">
          <ac:chgData name="Marbahun" userId="f9980d50-8f48-457e-a9e2-6a97b313c7f2" providerId="ADAL" clId="{ED7BFDCB-299C-4876-B11F-CB3C9FF7F018}" dt="2020-07-15T15:40:09.881" v="27" actId="14100"/>
          <ac:spMkLst>
            <pc:docMk/>
            <pc:sldMk cId="3501102590" sldId="1465"/>
            <ac:spMk id="14" creationId="{1A54855F-5D8B-4B86-B327-145915290AA3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15" creationId="{3BD78525-933D-4B80-87B6-30A44014780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16" creationId="{B629EA82-95A0-481A-A0FE-6F78637CAD6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17" creationId="{01CDB2F7-4255-477C-9BC8-329482771685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18" creationId="{D150319E-AD04-47D8-B9AD-F2DCF912F7A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0" creationId="{293771F3-8686-4CA6-9FA5-CEA2EEE7BFF5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1" creationId="{095E402C-2875-4812-B9E5-3DEE2FAA0A8A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2" creationId="{135BA665-15DA-4957-8FF9-928ED0297BBD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3" creationId="{C555FC7F-6C05-43E3-B5A7-33F925C5203A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4" creationId="{86BA19D1-E09F-4683-AFBB-B044C9A0D273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5" creationId="{8D85CF89-A37B-4139-BDB6-30B6CA3E5C84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6" creationId="{84E57717-9965-4E26-B615-8216FEDCDE20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7" creationId="{59522E95-55A1-49FC-A813-C9E70DECCB38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8" creationId="{24847786-1D4B-4167-A808-ED426E402C3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29" creationId="{E413017E-FD29-4ED6-AE27-098E35A0EA3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0" creationId="{2792B519-09CD-4759-9E81-CC5AB571E181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1" creationId="{926F26CB-44F6-4DD7-BA16-F45B8013369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2" creationId="{8D0EC2A6-C4D4-40EF-9085-AF043ED4C73E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3" creationId="{5992940D-4922-4F55-8B60-9AB66914AFB4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4" creationId="{AB8958FF-60B5-42C5-AA4F-E4D71523F7F4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5" creationId="{A5A8F7A6-022C-4A7B-9F8B-11BBC65EF56B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6" creationId="{3C5E7422-F014-4E6E-997A-CE041E4ADDB2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7" creationId="{6C95B6D2-7B9C-4C4F-BAAD-E2F3569F7BAB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8" creationId="{46F0E674-3A08-442B-8C0F-829C0DEB8115}"/>
          </ac:spMkLst>
        </pc:spChg>
        <pc:spChg chg="mod">
          <ac:chgData name="Marbahun" userId="f9980d50-8f48-457e-a9e2-6a97b313c7f2" providerId="ADAL" clId="{ED7BFDCB-299C-4876-B11F-CB3C9FF7F018}" dt="2020-07-15T15:40:39.163" v="32" actId="165"/>
          <ac:spMkLst>
            <pc:docMk/>
            <pc:sldMk cId="3501102590" sldId="1465"/>
            <ac:spMk id="39" creationId="{84613A32-C62D-45A2-A4EB-76CC5E30F098}"/>
          </ac:spMkLst>
        </pc:spChg>
        <pc:grpChg chg="add mod">
          <ac:chgData name="Marbahun" userId="f9980d50-8f48-457e-a9e2-6a97b313c7f2" providerId="ADAL" clId="{ED7BFDCB-299C-4876-B11F-CB3C9FF7F018}" dt="2020-07-15T15:40:58.592" v="38" actId="962"/>
          <ac:grpSpMkLst>
            <pc:docMk/>
            <pc:sldMk cId="3501102590" sldId="1465"/>
            <ac:grpSpMk id="5" creationId="{2292B210-0CB9-4094-9447-4EAD2AFAB84D}"/>
          </ac:grpSpMkLst>
        </pc:grpChg>
        <pc:grpChg chg="add del mod">
          <ac:chgData name="Marbahun" userId="f9980d50-8f48-457e-a9e2-6a97b313c7f2" providerId="ADAL" clId="{ED7BFDCB-299C-4876-B11F-CB3C9FF7F018}" dt="2020-07-15T15:40:39.163" v="32" actId="165"/>
          <ac:grpSpMkLst>
            <pc:docMk/>
            <pc:sldMk cId="3501102590" sldId="1465"/>
            <ac:grpSpMk id="7" creationId="{C6C85636-8560-4873-939D-1F3478207B45}"/>
          </ac:grpSpMkLst>
        </pc:grpChg>
        <pc:grpChg chg="mod topLvl">
          <ac:chgData name="Marbahun" userId="f9980d50-8f48-457e-a9e2-6a97b313c7f2" providerId="ADAL" clId="{ED7BFDCB-299C-4876-B11F-CB3C9FF7F018}" dt="2020-07-15T15:40:54.770" v="36" actId="164"/>
          <ac:grpSpMkLst>
            <pc:docMk/>
            <pc:sldMk cId="3501102590" sldId="1465"/>
            <ac:grpSpMk id="9" creationId="{BB583EEC-0061-4D0B-AA73-1CC9577134EA}"/>
          </ac:grpSpMkLst>
        </pc:grpChg>
        <pc:grpChg chg="mod">
          <ac:chgData name="Marbahun" userId="f9980d50-8f48-457e-a9e2-6a97b313c7f2" providerId="ADAL" clId="{ED7BFDCB-299C-4876-B11F-CB3C9FF7F018}" dt="2020-07-15T15:40:39.163" v="32" actId="165"/>
          <ac:grpSpMkLst>
            <pc:docMk/>
            <pc:sldMk cId="3501102590" sldId="1465"/>
            <ac:grpSpMk id="10" creationId="{9580966E-01D8-421F-B118-7B05FB145633}"/>
          </ac:grpSpMkLst>
        </pc:grpChg>
        <pc:picChg chg="del mod">
          <ac:chgData name="Marbahun" userId="f9980d50-8f48-457e-a9e2-6a97b313c7f2" providerId="ADAL" clId="{ED7BFDCB-299C-4876-B11F-CB3C9FF7F018}" dt="2020-07-15T15:40:36.025" v="31" actId="478"/>
          <ac:picMkLst>
            <pc:docMk/>
            <pc:sldMk cId="3501102590" sldId="1465"/>
            <ac:picMk id="4" creationId="{1873EDCC-1A33-4CA2-973F-D0E653041B0B}"/>
          </ac:picMkLst>
        </pc:picChg>
        <pc:cxnChg chg="mod">
          <ac:chgData name="Marbahun" userId="f9980d50-8f48-457e-a9e2-6a97b313c7f2" providerId="ADAL" clId="{ED7BFDCB-299C-4876-B11F-CB3C9FF7F018}" dt="2020-07-15T15:40:39.163" v="32" actId="165"/>
          <ac:cxnSpMkLst>
            <pc:docMk/>
            <pc:sldMk cId="3501102590" sldId="1465"/>
            <ac:cxnSpMk id="19" creationId="{812E865A-99FC-4133-B2ED-BF633B030596}"/>
          </ac:cxnSpMkLst>
        </pc:cxnChg>
      </pc:sldChg>
      <pc:sldChg chg="addSp delSp modSp mod">
        <pc:chgData name="Marbahun" userId="f9980d50-8f48-457e-a9e2-6a97b313c7f2" providerId="ADAL" clId="{ED7BFDCB-299C-4876-B11F-CB3C9FF7F018}" dt="2020-07-15T15:32:30.280" v="24" actId="962"/>
        <pc:sldMkLst>
          <pc:docMk/>
          <pc:sldMk cId="1716282814" sldId="1503"/>
        </pc:sldMkLst>
        <pc:grpChg chg="add del mod">
          <ac:chgData name="Marbahun" userId="f9980d50-8f48-457e-a9e2-6a97b313c7f2" providerId="ADAL" clId="{ED7BFDCB-299C-4876-B11F-CB3C9FF7F018}" dt="2020-07-15T15:32:27.903" v="23" actId="478"/>
          <ac:grpSpMkLst>
            <pc:docMk/>
            <pc:sldMk cId="1716282814" sldId="1503"/>
            <ac:grpSpMk id="2" creationId="{F5766999-6AD1-4EE0-A20F-692F0C785B20}"/>
          </ac:grpSpMkLst>
        </pc:grpChg>
        <pc:picChg chg="add mod">
          <ac:chgData name="Marbahun" userId="f9980d50-8f48-457e-a9e2-6a97b313c7f2" providerId="ADAL" clId="{ED7BFDCB-299C-4876-B11F-CB3C9FF7F018}" dt="2020-07-15T15:32:30.280" v="24" actId="962"/>
          <ac:picMkLst>
            <pc:docMk/>
            <pc:sldMk cId="1716282814" sldId="1503"/>
            <ac:picMk id="4" creationId="{875D0707-C6EF-4645-A291-5E50D65A9478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94" creationId="{24815147-5AE5-472F-AA71-40A5FDE0830D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97" creationId="{10914B3D-F7F1-4A45-86BB-686AE411F94B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00" creationId="{04BB7A71-D27C-4AD6-B5E8-D30543310C99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03" creationId="{120CDD74-2665-4383-855B-CB4F5DC75FFD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06" creationId="{5C3BB002-02A7-4D5E-A8FD-FD4FA58B7950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08" creationId="{A57F5A29-6E1D-40B3-8E7D-ABEED83C75E1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10" creationId="{9E0C039C-01C2-4F59-892D-96B8BD85C935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13" creationId="{27F8A8DE-E135-4D61-9BB0-D54E55E00A3F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16" creationId="{C695A840-CD8B-4A78-A03E-A83F18F85660}"/>
          </ac:picMkLst>
        </pc:picChg>
        <pc:picChg chg="mod">
          <ac:chgData name="Marbahun" userId="f9980d50-8f48-457e-a9e2-6a97b313c7f2" providerId="ADAL" clId="{ED7BFDCB-299C-4876-B11F-CB3C9FF7F018}" dt="2020-07-15T15:32:10.594" v="11" actId="962"/>
          <ac:picMkLst>
            <pc:docMk/>
            <pc:sldMk cId="1716282814" sldId="1503"/>
            <ac:picMk id="119" creationId="{4824086C-AF4F-49B8-A71D-BC0D65829BE6}"/>
          </ac:picMkLst>
        </pc:pic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59" creationId="{C7D31492-B38C-43DA-B096-244C3211EA8A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96" creationId="{94CC936F-9C7E-4115-A1A3-050207C02B71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99" creationId="{B03A867C-4063-45B4-9723-0DF7C996793C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102" creationId="{13B50CB4-B0B4-442F-A655-F5F76A90603F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105" creationId="{6C208CC5-D75C-4F0D-923D-8DEE576D171C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112" creationId="{5B8F4D42-ABD6-4464-9725-ABE977FCDDCF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115" creationId="{66821A8B-BBC8-40C8-AAF6-897565B4C1C5}"/>
          </ac:cxnSpMkLst>
        </pc:cxnChg>
        <pc:cxnChg chg="mod">
          <ac:chgData name="Marbahun" userId="f9980d50-8f48-457e-a9e2-6a97b313c7f2" providerId="ADAL" clId="{ED7BFDCB-299C-4876-B11F-CB3C9FF7F018}" dt="2020-07-15T15:32:25.769" v="22"/>
          <ac:cxnSpMkLst>
            <pc:docMk/>
            <pc:sldMk cId="1716282814" sldId="1503"/>
            <ac:cxnSpMk id="118" creationId="{B3C339AF-E1FF-4107-9CB2-2C9CEC971129}"/>
          </ac:cxnSpMkLst>
        </pc:cxnChg>
      </pc:sldChg>
      <pc:sldChg chg="addSp delSp modSp mod">
        <pc:chgData name="Marbahun" userId="f9980d50-8f48-457e-a9e2-6a97b313c7f2" providerId="ADAL" clId="{ED7BFDCB-299C-4876-B11F-CB3C9FF7F018}" dt="2020-07-15T15:31:29.555" v="6" actId="13244"/>
        <pc:sldMkLst>
          <pc:docMk/>
          <pc:sldMk cId="2066525541" sldId="1880"/>
        </pc:sldMkLst>
        <pc:spChg chg="mod">
          <ac:chgData name="Marbahun" userId="f9980d50-8f48-457e-a9e2-6a97b313c7f2" providerId="ADAL" clId="{ED7BFDCB-299C-4876-B11F-CB3C9FF7F018}" dt="2020-07-15T15:31:13.669" v="3" actId="1076"/>
          <ac:spMkLst>
            <pc:docMk/>
            <pc:sldMk cId="2066525541" sldId="1880"/>
            <ac:spMk id="21" creationId="{7DF2E873-9059-4416-879A-21C144858AEE}"/>
          </ac:spMkLst>
        </pc:spChg>
        <pc:spChg chg="del">
          <ac:chgData name="Marbahun" userId="f9980d50-8f48-457e-a9e2-6a97b313c7f2" providerId="ADAL" clId="{ED7BFDCB-299C-4876-B11F-CB3C9FF7F018}" dt="2020-07-15T15:31:25.292" v="4" actId="478"/>
          <ac:spMkLst>
            <pc:docMk/>
            <pc:sldMk cId="2066525541" sldId="1880"/>
            <ac:spMk id="22" creationId="{6E3372FC-2CE7-413C-B35A-14900EEA9969}"/>
          </ac:spMkLst>
        </pc:spChg>
        <pc:picChg chg="add mod">
          <ac:chgData name="Marbahun" userId="f9980d50-8f48-457e-a9e2-6a97b313c7f2" providerId="ADAL" clId="{ED7BFDCB-299C-4876-B11F-CB3C9FF7F018}" dt="2020-07-15T15:31:29.555" v="6" actId="13244"/>
          <ac:picMkLst>
            <pc:docMk/>
            <pc:sldMk cId="2066525541" sldId="1880"/>
            <ac:picMk id="4" creationId="{E457746C-24BF-4AC9-A9C0-3648F733158E}"/>
          </ac:picMkLst>
        </pc:picChg>
      </pc:sldChg>
      <pc:sldChg chg="addSp delSp modSp mod">
        <pc:chgData name="Marbahun" userId="f9980d50-8f48-457e-a9e2-6a97b313c7f2" providerId="ADAL" clId="{ED7BFDCB-299C-4876-B11F-CB3C9FF7F018}" dt="2020-07-15T15:41:23.025" v="40" actId="13244"/>
        <pc:sldMkLst>
          <pc:docMk/>
          <pc:sldMk cId="419312131" sldId="1882"/>
        </pc:sldMkLst>
        <pc:spChg chg="mod">
          <ac:chgData name="Marbahun" userId="f9980d50-8f48-457e-a9e2-6a97b313c7f2" providerId="ADAL" clId="{ED7BFDCB-299C-4876-B11F-CB3C9FF7F018}" dt="2020-07-15T15:41:23.025" v="40" actId="13244"/>
          <ac:spMkLst>
            <pc:docMk/>
            <pc:sldMk cId="419312131" sldId="1882"/>
            <ac:spMk id="2" creationId="{8B7D2504-CD52-4530-95A0-64324BCD7B4B}"/>
          </ac:spMkLst>
        </pc:spChg>
        <pc:spChg chg="mod">
          <ac:chgData name="Marbahun" userId="f9980d50-8f48-457e-a9e2-6a97b313c7f2" providerId="ADAL" clId="{ED7BFDCB-299C-4876-B11F-CB3C9FF7F018}" dt="2020-07-15T15:41:23.025" v="40" actId="13244"/>
          <ac:spMkLst>
            <pc:docMk/>
            <pc:sldMk cId="419312131" sldId="1882"/>
            <ac:spMk id="11" creationId="{41C91A02-DC7B-4E31-820E-18DAB083FF9F}"/>
          </ac:spMkLst>
        </pc:spChg>
        <pc:spChg chg="del">
          <ac:chgData name="Marbahun" userId="f9980d50-8f48-457e-a9e2-6a97b313c7f2" providerId="ADAL" clId="{ED7BFDCB-299C-4876-B11F-CB3C9FF7F018}" dt="2020-07-15T15:31:45.938" v="7" actId="478"/>
          <ac:spMkLst>
            <pc:docMk/>
            <pc:sldMk cId="419312131" sldId="1882"/>
            <ac:spMk id="14" creationId="{C98F5436-9A00-4968-81A4-53D33E5BC936}"/>
          </ac:spMkLst>
        </pc:spChg>
        <pc:picChg chg="mod">
          <ac:chgData name="Marbahun" userId="f9980d50-8f48-457e-a9e2-6a97b313c7f2" providerId="ADAL" clId="{ED7BFDCB-299C-4876-B11F-CB3C9FF7F018}" dt="2020-07-15T15:41:23.025" v="40" actId="13244"/>
          <ac:picMkLst>
            <pc:docMk/>
            <pc:sldMk cId="419312131" sldId="1882"/>
            <ac:picMk id="3" creationId="{631B8CA3-0047-49BB-894B-AB5546E7AB9C}"/>
          </ac:picMkLst>
        </pc:picChg>
        <pc:picChg chg="add mod">
          <ac:chgData name="Marbahun" userId="f9980d50-8f48-457e-a9e2-6a97b313c7f2" providerId="ADAL" clId="{ED7BFDCB-299C-4876-B11F-CB3C9FF7F018}" dt="2020-07-15T15:41:23.025" v="40" actId="13244"/>
          <ac:picMkLst>
            <pc:docMk/>
            <pc:sldMk cId="419312131" sldId="1882"/>
            <ac:picMk id="4" creationId="{87CE8B87-CB74-45E2-A83E-DFFBFE9FE7BD}"/>
          </ac:picMkLst>
        </pc:picChg>
      </pc:sldChg>
      <pc:sldChg chg="addSp delSp modSp mod">
        <pc:chgData name="Marbahun" userId="f9980d50-8f48-457e-a9e2-6a97b313c7f2" providerId="ADAL" clId="{ED7BFDCB-299C-4876-B11F-CB3C9FF7F018}" dt="2020-07-15T15:41:27.042" v="41" actId="13244"/>
        <pc:sldMkLst>
          <pc:docMk/>
          <pc:sldMk cId="1356789360" sldId="1883"/>
        </pc:sldMkLst>
        <pc:spChg chg="del">
          <ac:chgData name="Marbahun" userId="f9980d50-8f48-457e-a9e2-6a97b313c7f2" providerId="ADAL" clId="{ED7BFDCB-299C-4876-B11F-CB3C9FF7F018}" dt="2020-07-15T15:31:53.056" v="9" actId="478"/>
          <ac:spMkLst>
            <pc:docMk/>
            <pc:sldMk cId="1356789360" sldId="1883"/>
            <ac:spMk id="16" creationId="{F6004F16-D053-45AD-B8D1-0936570995F7}"/>
          </ac:spMkLst>
        </pc:spChg>
        <pc:picChg chg="add mod">
          <ac:chgData name="Marbahun" userId="f9980d50-8f48-457e-a9e2-6a97b313c7f2" providerId="ADAL" clId="{ED7BFDCB-299C-4876-B11F-CB3C9FF7F018}" dt="2020-07-15T15:41:27.042" v="41" actId="13244"/>
          <ac:picMkLst>
            <pc:docMk/>
            <pc:sldMk cId="1356789360" sldId="1883"/>
            <ac:picMk id="4" creationId="{B605A5AB-BBF3-4F91-88EC-310D38453D73}"/>
          </ac:picMkLst>
        </pc:picChg>
      </pc:sldChg>
    </pc:docChg>
  </pc:docChgLst>
  <pc:docChgLst>
    <pc:chgData name="Banisha Rynjah [Chillibreeze]" userId="661f8fbd-f985-4a9b-ba91-9d63a69eeb98" providerId="ADAL" clId="{1F6885DF-D438-47CA-9567-EB4DB9D76C9C}"/>
    <pc:docChg chg="undo custSel addSld delSld modSld modSection">
      <pc:chgData name="Banisha Rynjah [Chillibreeze]" userId="661f8fbd-f985-4a9b-ba91-9d63a69eeb98" providerId="ADAL" clId="{1F6885DF-D438-47CA-9567-EB4DB9D76C9C}" dt="2020-07-13T06:08:45.971" v="1341" actId="20577"/>
      <pc:docMkLst>
        <pc:docMk/>
      </pc:docMkLst>
      <pc:sldChg chg="modSp">
        <pc:chgData name="Banisha Rynjah [Chillibreeze]" userId="661f8fbd-f985-4a9b-ba91-9d63a69eeb98" providerId="ADAL" clId="{1F6885DF-D438-47CA-9567-EB4DB9D76C9C}" dt="2020-07-13T05:33:01.088" v="1261"/>
        <pc:sldMkLst>
          <pc:docMk/>
          <pc:sldMk cId="3799977868" sldId="1488"/>
        </pc:sldMkLst>
        <pc:graphicFrameChg chg="mod">
          <ac:chgData name="Banisha Rynjah [Chillibreeze]" userId="661f8fbd-f985-4a9b-ba91-9d63a69eeb98" providerId="ADAL" clId="{1F6885DF-D438-47CA-9567-EB4DB9D76C9C}" dt="2020-07-13T05:33:01.088" v="1261"/>
          <ac:graphicFrameMkLst>
            <pc:docMk/>
            <pc:sldMk cId="3799977868" sldId="1488"/>
            <ac:graphicFrameMk id="5" creationId="{E75EE5D8-A1D7-4525-9190-F6105EEADCB4}"/>
          </ac:graphicFrameMkLst>
        </pc:graphicFrameChg>
      </pc:sldChg>
      <pc:sldChg chg="modSp mod">
        <pc:chgData name="Banisha Rynjah [Chillibreeze]" userId="661f8fbd-f985-4a9b-ba91-9d63a69eeb98" providerId="ADAL" clId="{1F6885DF-D438-47CA-9567-EB4DB9D76C9C}" dt="2020-07-13T06:08:45.971" v="1341" actId="20577"/>
        <pc:sldMkLst>
          <pc:docMk/>
          <pc:sldMk cId="825610705" sldId="1489"/>
        </pc:sldMkLst>
        <pc:spChg chg="mod">
          <ac:chgData name="Banisha Rynjah [Chillibreeze]" userId="661f8fbd-f985-4a9b-ba91-9d63a69eeb98" providerId="ADAL" clId="{1F6885DF-D438-47CA-9567-EB4DB9D76C9C}" dt="2020-07-13T06:08:45.971" v="1341" actId="20577"/>
          <ac:spMkLst>
            <pc:docMk/>
            <pc:sldMk cId="825610705" sldId="1489"/>
            <ac:spMk id="15" creationId="{0CA8E893-B6A0-4D69-9A98-0D15CA82136D}"/>
          </ac:spMkLst>
        </pc:spChg>
      </pc:sldChg>
      <pc:sldChg chg="addSp modSp mod">
        <pc:chgData name="Banisha Rynjah [Chillibreeze]" userId="661f8fbd-f985-4a9b-ba91-9d63a69eeb98" providerId="ADAL" clId="{1F6885DF-D438-47CA-9567-EB4DB9D76C9C}" dt="2020-07-13T05:45:10.747" v="1303" actId="2711"/>
        <pc:sldMkLst>
          <pc:docMk/>
          <pc:sldMk cId="1545744709" sldId="1490"/>
        </pc:sldMkLst>
        <pc:spChg chg="mod">
          <ac:chgData name="Banisha Rynjah [Chillibreeze]" userId="661f8fbd-f985-4a9b-ba91-9d63a69eeb98" providerId="ADAL" clId="{1F6885DF-D438-47CA-9567-EB4DB9D76C9C}" dt="2020-07-13T05:37:07.321" v="1279" actId="1582"/>
          <ac:spMkLst>
            <pc:docMk/>
            <pc:sldMk cId="1545744709" sldId="1490"/>
            <ac:spMk id="6" creationId="{E64285E4-A5E0-4319-AD27-CE3BB479540B}"/>
          </ac:spMkLst>
        </pc:spChg>
        <pc:spChg chg="mod">
          <ac:chgData name="Banisha Rynjah [Chillibreeze]" userId="661f8fbd-f985-4a9b-ba91-9d63a69eeb98" providerId="ADAL" clId="{1F6885DF-D438-47CA-9567-EB4DB9D76C9C}" dt="2020-07-13T05:45:10.747" v="1303" actId="2711"/>
          <ac:spMkLst>
            <pc:docMk/>
            <pc:sldMk cId="1545744709" sldId="1490"/>
            <ac:spMk id="19" creationId="{5226CF0B-482A-497A-B96B-C6330D885636}"/>
          </ac:spMkLst>
        </pc:spChg>
        <pc:spChg chg="mod">
          <ac:chgData name="Banisha Rynjah [Chillibreeze]" userId="661f8fbd-f985-4a9b-ba91-9d63a69eeb98" providerId="ADAL" clId="{1F6885DF-D438-47CA-9567-EB4DB9D76C9C}" dt="2020-07-13T05:45:10.747" v="1303" actId="2711"/>
          <ac:spMkLst>
            <pc:docMk/>
            <pc:sldMk cId="1545744709" sldId="1490"/>
            <ac:spMk id="20" creationId="{B58C36F6-CF4E-4516-83D8-356204C68745}"/>
          </ac:spMkLst>
        </pc:spChg>
        <pc:spChg chg="mod">
          <ac:chgData name="Banisha Rynjah [Chillibreeze]" userId="661f8fbd-f985-4a9b-ba91-9d63a69eeb98" providerId="ADAL" clId="{1F6885DF-D438-47CA-9567-EB4DB9D76C9C}" dt="2020-07-13T05:45:10.747" v="1303" actId="2711"/>
          <ac:spMkLst>
            <pc:docMk/>
            <pc:sldMk cId="1545744709" sldId="1490"/>
            <ac:spMk id="21" creationId="{296B42CB-D7B4-4175-9559-CC21349E2C19}"/>
          </ac:spMkLst>
        </pc:spChg>
        <pc:spChg chg="mod">
          <ac:chgData name="Banisha Rynjah [Chillibreeze]" userId="661f8fbd-f985-4a9b-ba91-9d63a69eeb98" providerId="ADAL" clId="{1F6885DF-D438-47CA-9567-EB4DB9D76C9C}" dt="2020-07-13T05:45:10.747" v="1303" actId="2711"/>
          <ac:spMkLst>
            <pc:docMk/>
            <pc:sldMk cId="1545744709" sldId="1490"/>
            <ac:spMk id="22" creationId="{5F9057A7-1D5A-4311-8239-C9688E0985BA}"/>
          </ac:spMkLst>
        </pc:spChg>
        <pc:spChg chg="mod">
          <ac:chgData name="Banisha Rynjah [Chillibreeze]" userId="661f8fbd-f985-4a9b-ba91-9d63a69eeb98" providerId="ADAL" clId="{1F6885DF-D438-47CA-9567-EB4DB9D76C9C}" dt="2020-07-13T05:45:01.928" v="1302" actId="20577"/>
          <ac:spMkLst>
            <pc:docMk/>
            <pc:sldMk cId="1545744709" sldId="1490"/>
            <ac:spMk id="23" creationId="{3472103B-5B0F-4693-886B-8272C0E7DBDF}"/>
          </ac:spMkLst>
        </pc:spChg>
        <pc:spChg chg="mod">
          <ac:chgData name="Banisha Rynjah [Chillibreeze]" userId="661f8fbd-f985-4a9b-ba91-9d63a69eeb98" providerId="ADAL" clId="{1F6885DF-D438-47CA-9567-EB4DB9D76C9C}" dt="2020-07-13T05:35:23.045" v="1263" actId="255"/>
          <ac:spMkLst>
            <pc:docMk/>
            <pc:sldMk cId="1545744709" sldId="1490"/>
            <ac:spMk id="42" creationId="{052FAE81-DBD6-45C9-AA08-28CB91F77CE0}"/>
          </ac:spMkLst>
        </pc:spChg>
        <pc:grpChg chg="mod">
          <ac:chgData name="Banisha Rynjah [Chillibreeze]" userId="661f8fbd-f985-4a9b-ba91-9d63a69eeb98" providerId="ADAL" clId="{1F6885DF-D438-47CA-9567-EB4DB9D76C9C}" dt="2020-07-13T05:35:56.735" v="1269" actId="12789"/>
          <ac:grpSpMkLst>
            <pc:docMk/>
            <pc:sldMk cId="1545744709" sldId="1490"/>
            <ac:grpSpMk id="3" creationId="{72A295F1-4786-45DE-A65A-5A275457C669}"/>
          </ac:grpSpMkLst>
        </pc:grpChg>
        <pc:grpChg chg="mod">
          <ac:chgData name="Banisha Rynjah [Chillibreeze]" userId="661f8fbd-f985-4a9b-ba91-9d63a69eeb98" providerId="ADAL" clId="{1F6885DF-D438-47CA-9567-EB4DB9D76C9C}" dt="2020-07-13T05:35:48.310" v="1267" actId="12789"/>
          <ac:grpSpMkLst>
            <pc:docMk/>
            <pc:sldMk cId="1545744709" sldId="1490"/>
            <ac:grpSpMk id="10" creationId="{76268DD6-F2C8-450A-90C3-B534D02577F9}"/>
          </ac:grpSpMkLst>
        </pc:grpChg>
        <pc:grpChg chg="mod">
          <ac:chgData name="Banisha Rynjah [Chillibreeze]" userId="661f8fbd-f985-4a9b-ba91-9d63a69eeb98" providerId="ADAL" clId="{1F6885DF-D438-47CA-9567-EB4DB9D76C9C}" dt="2020-07-13T05:35:45.486" v="1266" actId="12789"/>
          <ac:grpSpMkLst>
            <pc:docMk/>
            <pc:sldMk cId="1545744709" sldId="1490"/>
            <ac:grpSpMk id="13" creationId="{C32FE222-5557-4C7F-8F14-38A316EF4A5D}"/>
          </ac:grpSpMkLst>
        </pc:grpChg>
        <pc:grpChg chg="mod">
          <ac:chgData name="Banisha Rynjah [Chillibreeze]" userId="661f8fbd-f985-4a9b-ba91-9d63a69eeb98" providerId="ADAL" clId="{1F6885DF-D438-47CA-9567-EB4DB9D76C9C}" dt="2020-07-13T05:35:34.182" v="1264" actId="12789"/>
          <ac:grpSpMkLst>
            <pc:docMk/>
            <pc:sldMk cId="1545744709" sldId="1490"/>
            <ac:grpSpMk id="16" creationId="{296303DC-A02B-4E3D-AA78-6990C6AF81FA}"/>
          </ac:grpSpMkLst>
        </pc:grpChg>
        <pc:grpChg chg="mod">
          <ac:chgData name="Banisha Rynjah [Chillibreeze]" userId="661f8fbd-f985-4a9b-ba91-9d63a69eeb98" providerId="ADAL" clId="{1F6885DF-D438-47CA-9567-EB4DB9D76C9C}" dt="2020-07-13T05:35:54.157" v="1268" actId="12789"/>
          <ac:grpSpMkLst>
            <pc:docMk/>
            <pc:sldMk cId="1545744709" sldId="1490"/>
            <ac:grpSpMk id="24" creationId="{43322301-C81C-4093-AE45-CE7F8A140EB8}"/>
          </ac:grpSpMkLst>
        </pc:grpChg>
        <pc:cxnChg chg="add mod">
          <ac:chgData name="Banisha Rynjah [Chillibreeze]" userId="661f8fbd-f985-4a9b-ba91-9d63a69eeb98" providerId="ADAL" clId="{1F6885DF-D438-47CA-9567-EB4DB9D76C9C}" dt="2020-07-13T05:36:25.856" v="1273" actId="208"/>
          <ac:cxnSpMkLst>
            <pc:docMk/>
            <pc:sldMk cId="1545744709" sldId="1490"/>
            <ac:cxnSpMk id="26" creationId="{2DDA5133-DE3F-4AA2-BC8A-BBB638187FEC}"/>
          </ac:cxnSpMkLst>
        </pc:cxnChg>
        <pc:cxnChg chg="add mod">
          <ac:chgData name="Banisha Rynjah [Chillibreeze]" userId="661f8fbd-f985-4a9b-ba91-9d63a69eeb98" providerId="ADAL" clId="{1F6885DF-D438-47CA-9567-EB4DB9D76C9C}" dt="2020-07-13T05:36:38.742" v="1277" actId="465"/>
          <ac:cxnSpMkLst>
            <pc:docMk/>
            <pc:sldMk cId="1545744709" sldId="1490"/>
            <ac:cxnSpMk id="37" creationId="{60E2F3A4-A388-40F8-9D8C-2B10052B3C37}"/>
          </ac:cxnSpMkLst>
        </pc:cxnChg>
        <pc:cxnChg chg="add mod">
          <ac:chgData name="Banisha Rynjah [Chillibreeze]" userId="661f8fbd-f985-4a9b-ba91-9d63a69eeb98" providerId="ADAL" clId="{1F6885DF-D438-47CA-9567-EB4DB9D76C9C}" dt="2020-07-13T05:36:38.742" v="1277" actId="465"/>
          <ac:cxnSpMkLst>
            <pc:docMk/>
            <pc:sldMk cId="1545744709" sldId="1490"/>
            <ac:cxnSpMk id="46" creationId="{EB133ECB-E0F3-4ED4-B8BF-AC0FCFA7BBAA}"/>
          </ac:cxnSpMkLst>
        </pc:cxnChg>
        <pc:cxnChg chg="add mod">
          <ac:chgData name="Banisha Rynjah [Chillibreeze]" userId="661f8fbd-f985-4a9b-ba91-9d63a69eeb98" providerId="ADAL" clId="{1F6885DF-D438-47CA-9567-EB4DB9D76C9C}" dt="2020-07-13T05:36:33.196" v="1276" actId="571"/>
          <ac:cxnSpMkLst>
            <pc:docMk/>
            <pc:sldMk cId="1545744709" sldId="1490"/>
            <ac:cxnSpMk id="47" creationId="{387080AB-AB9C-4CBE-BBED-6AEB2A351394}"/>
          </ac:cxnSpMkLst>
        </pc:cxnChg>
      </pc:sldChg>
      <pc:sldChg chg="modSp mod">
        <pc:chgData name="Banisha Rynjah [Chillibreeze]" userId="661f8fbd-f985-4a9b-ba91-9d63a69eeb98" providerId="ADAL" clId="{1F6885DF-D438-47CA-9567-EB4DB9D76C9C}" dt="2020-07-13T06:08:15.637" v="1340" actId="20577"/>
        <pc:sldMkLst>
          <pc:docMk/>
          <pc:sldMk cId="1449306310" sldId="1501"/>
        </pc:sldMkLst>
        <pc:spChg chg="mod">
          <ac:chgData name="Banisha Rynjah [Chillibreeze]" userId="661f8fbd-f985-4a9b-ba91-9d63a69eeb98" providerId="ADAL" clId="{1F6885DF-D438-47CA-9567-EB4DB9D76C9C}" dt="2020-07-13T06:08:15.637" v="1340" actId="20577"/>
          <ac:spMkLst>
            <pc:docMk/>
            <pc:sldMk cId="1449306310" sldId="1501"/>
            <ac:spMk id="18" creationId="{35335E3F-DC47-4952-8EB1-5063C55C28E1}"/>
          </ac:spMkLst>
        </pc:spChg>
      </pc:sldChg>
      <pc:sldChg chg="addSp delSp modSp mod">
        <pc:chgData name="Banisha Rynjah [Chillibreeze]" userId="661f8fbd-f985-4a9b-ba91-9d63a69eeb98" providerId="ADAL" clId="{1F6885DF-D438-47CA-9567-EB4DB9D76C9C}" dt="2020-07-13T05:39:47.140" v="1298" actId="1582"/>
        <pc:sldMkLst>
          <pc:docMk/>
          <pc:sldMk cId="4275169575" sldId="1502"/>
        </pc:sldMkLst>
        <pc:spChg chg="mod">
          <ac:chgData name="Banisha Rynjah [Chillibreeze]" userId="661f8fbd-f985-4a9b-ba91-9d63a69eeb98" providerId="ADAL" clId="{1F6885DF-D438-47CA-9567-EB4DB9D76C9C}" dt="2020-07-13T05:39:47.140" v="1298" actId="1582"/>
          <ac:spMkLst>
            <pc:docMk/>
            <pc:sldMk cId="4275169575" sldId="1502"/>
            <ac:spMk id="51" creationId="{23AFBDC4-3D1C-452F-AD55-A50282AB8C65}"/>
          </ac:spMkLst>
        </pc:spChg>
        <pc:cxnChg chg="add del mod">
          <ac:chgData name="Banisha Rynjah [Chillibreeze]" userId="661f8fbd-f985-4a9b-ba91-9d63a69eeb98" providerId="ADAL" clId="{1F6885DF-D438-47CA-9567-EB4DB9D76C9C}" dt="2020-07-13T05:39:29.157" v="1295" actId="478"/>
          <ac:cxnSpMkLst>
            <pc:docMk/>
            <pc:sldMk cId="4275169575" sldId="1502"/>
            <ac:cxnSpMk id="16" creationId="{3E624D62-7C21-4267-B9CB-5D4F316ECEB9}"/>
          </ac:cxnSpMkLst>
        </pc:cxnChg>
        <pc:cxnChg chg="add del mod">
          <ac:chgData name="Banisha Rynjah [Chillibreeze]" userId="661f8fbd-f985-4a9b-ba91-9d63a69eeb98" providerId="ADAL" clId="{1F6885DF-D438-47CA-9567-EB4DB9D76C9C}" dt="2020-07-13T05:39:29.157" v="1295" actId="478"/>
          <ac:cxnSpMkLst>
            <pc:docMk/>
            <pc:sldMk cId="4275169575" sldId="1502"/>
            <ac:cxnSpMk id="50" creationId="{3380D41F-B80F-48ED-B020-AA3B867D62B9}"/>
          </ac:cxnSpMkLst>
        </pc:cxnChg>
        <pc:cxnChg chg="add del mod">
          <ac:chgData name="Banisha Rynjah [Chillibreeze]" userId="661f8fbd-f985-4a9b-ba91-9d63a69eeb98" providerId="ADAL" clId="{1F6885DF-D438-47CA-9567-EB4DB9D76C9C}" dt="2020-07-13T05:39:29.157" v="1295" actId="478"/>
          <ac:cxnSpMkLst>
            <pc:docMk/>
            <pc:sldMk cId="4275169575" sldId="1502"/>
            <ac:cxnSpMk id="60" creationId="{D2509AA3-993A-48EA-B02D-D35C05AE8829}"/>
          </ac:cxnSpMkLst>
        </pc:cxnChg>
        <pc:cxnChg chg="add del mod">
          <ac:chgData name="Banisha Rynjah [Chillibreeze]" userId="661f8fbd-f985-4a9b-ba91-9d63a69eeb98" providerId="ADAL" clId="{1F6885DF-D438-47CA-9567-EB4DB9D76C9C}" dt="2020-07-13T05:39:29.157" v="1295" actId="478"/>
          <ac:cxnSpMkLst>
            <pc:docMk/>
            <pc:sldMk cId="4275169575" sldId="1502"/>
            <ac:cxnSpMk id="61" creationId="{EBAA79C2-0B58-4C42-B3C1-9E2626C6D588}"/>
          </ac:cxnSpMkLst>
        </pc:cxnChg>
        <pc:cxnChg chg="add del mod">
          <ac:chgData name="Banisha Rynjah [Chillibreeze]" userId="661f8fbd-f985-4a9b-ba91-9d63a69eeb98" providerId="ADAL" clId="{1F6885DF-D438-47CA-9567-EB4DB9D76C9C}" dt="2020-07-13T05:39:29.157" v="1295" actId="478"/>
          <ac:cxnSpMkLst>
            <pc:docMk/>
            <pc:sldMk cId="4275169575" sldId="1502"/>
            <ac:cxnSpMk id="62" creationId="{483018C4-1C72-4BF8-9324-9F785BF151C6}"/>
          </ac:cxnSpMkLst>
        </pc:cxnChg>
        <pc:cxnChg chg="add del mod">
          <ac:chgData name="Banisha Rynjah [Chillibreeze]" userId="661f8fbd-f985-4a9b-ba91-9d63a69eeb98" providerId="ADAL" clId="{1F6885DF-D438-47CA-9567-EB4DB9D76C9C}" dt="2020-07-13T05:39:29.157" v="1295" actId="478"/>
          <ac:cxnSpMkLst>
            <pc:docMk/>
            <pc:sldMk cId="4275169575" sldId="1502"/>
            <ac:cxnSpMk id="63" creationId="{E9B20408-FE03-41E1-8F63-B1BAC4E3D543}"/>
          </ac:cxnSpMkLst>
        </pc:cxnChg>
      </pc:sldChg>
      <pc:sldChg chg="delSp del mod">
        <pc:chgData name="Banisha Rynjah [Chillibreeze]" userId="661f8fbd-f985-4a9b-ba91-9d63a69eeb98" providerId="ADAL" clId="{1F6885DF-D438-47CA-9567-EB4DB9D76C9C}" dt="2020-07-13T05:16:43.654" v="2" actId="47"/>
        <pc:sldMkLst>
          <pc:docMk/>
          <pc:sldMk cId="316322398" sldId="1872"/>
        </pc:sldMkLst>
        <pc:grpChg chg="del">
          <ac:chgData name="Banisha Rynjah [Chillibreeze]" userId="661f8fbd-f985-4a9b-ba91-9d63a69eeb98" providerId="ADAL" clId="{1F6885DF-D438-47CA-9567-EB4DB9D76C9C}" dt="2020-07-13T05:16:41.011" v="1" actId="478"/>
          <ac:grpSpMkLst>
            <pc:docMk/>
            <pc:sldMk cId="316322398" sldId="1872"/>
            <ac:grpSpMk id="9" creationId="{7AE44053-1139-4BD6-AAC1-27377D6F687B}"/>
          </ac:grpSpMkLst>
        </pc:grpChg>
      </pc:sldChg>
      <pc:sldChg chg="addSp delSp modSp mod">
        <pc:chgData name="Banisha Rynjah [Chillibreeze]" userId="661f8fbd-f985-4a9b-ba91-9d63a69eeb98" providerId="ADAL" clId="{1F6885DF-D438-47CA-9567-EB4DB9D76C9C}" dt="2020-07-13T06:01:05.830" v="1337" actId="1037"/>
        <pc:sldMkLst>
          <pc:docMk/>
          <pc:sldMk cId="2066525541" sldId="1880"/>
        </pc:sldMkLst>
        <pc:spChg chg="del">
          <ac:chgData name="Banisha Rynjah [Chillibreeze]" userId="661f8fbd-f985-4a9b-ba91-9d63a69eeb98" providerId="ADAL" clId="{1F6885DF-D438-47CA-9567-EB4DB9D76C9C}" dt="2020-07-13T05:46:17.829" v="1317" actId="478"/>
          <ac:spMkLst>
            <pc:docMk/>
            <pc:sldMk cId="2066525541" sldId="1880"/>
            <ac:spMk id="5" creationId="{614CCC57-08C9-433D-BC75-DDB684DD55FC}"/>
          </ac:spMkLst>
        </pc:spChg>
        <pc:spChg chg="mod">
          <ac:chgData name="Banisha Rynjah [Chillibreeze]" userId="661f8fbd-f985-4a9b-ba91-9d63a69eeb98" providerId="ADAL" clId="{1F6885DF-D438-47CA-9567-EB4DB9D76C9C}" dt="2020-07-13T05:46:11.426" v="1315"/>
          <ac:spMkLst>
            <pc:docMk/>
            <pc:sldMk cId="2066525541" sldId="1880"/>
            <ac:spMk id="8" creationId="{C982DD50-8425-47C9-BB3D-CAB2B3CA4231}"/>
          </ac:spMkLst>
        </pc:spChg>
        <pc:spChg chg="mod">
          <ac:chgData name="Banisha Rynjah [Chillibreeze]" userId="661f8fbd-f985-4a9b-ba91-9d63a69eeb98" providerId="ADAL" clId="{1F6885DF-D438-47CA-9567-EB4DB9D76C9C}" dt="2020-07-13T06:01:05.830" v="1337" actId="1037"/>
          <ac:spMkLst>
            <pc:docMk/>
            <pc:sldMk cId="2066525541" sldId="1880"/>
            <ac:spMk id="9" creationId="{B4C98FA5-4957-4751-B872-D88A3B5BEB63}"/>
          </ac:spMkLst>
        </pc:spChg>
        <pc:grpChg chg="add mod">
          <ac:chgData name="Banisha Rynjah [Chillibreeze]" userId="661f8fbd-f985-4a9b-ba91-9d63a69eeb98" providerId="ADAL" clId="{1F6885DF-D438-47CA-9567-EB4DB9D76C9C}" dt="2020-07-13T05:46:13.401" v="1316" actId="1037"/>
          <ac:grpSpMkLst>
            <pc:docMk/>
            <pc:sldMk cId="2066525541" sldId="1880"/>
            <ac:grpSpMk id="7" creationId="{BAF9034D-3717-4C36-815B-10FD7FC219FC}"/>
          </ac:grpSpMkLst>
        </pc:grpChg>
      </pc:sldChg>
      <pc:sldChg chg="addSp delSp modSp mod">
        <pc:chgData name="Banisha Rynjah [Chillibreeze]" userId="661f8fbd-f985-4a9b-ba91-9d63a69eeb98" providerId="ADAL" clId="{1F6885DF-D438-47CA-9567-EB4DB9D76C9C}" dt="2020-07-13T06:00:58.838" v="1331" actId="1037"/>
        <pc:sldMkLst>
          <pc:docMk/>
          <pc:sldMk cId="419312131" sldId="1882"/>
        </pc:sldMkLst>
        <pc:spChg chg="del">
          <ac:chgData name="Banisha Rynjah [Chillibreeze]" userId="661f8fbd-f985-4a9b-ba91-9d63a69eeb98" providerId="ADAL" clId="{1F6885DF-D438-47CA-9567-EB4DB9D76C9C}" dt="2020-07-13T05:45:49.589" v="1310" actId="478"/>
          <ac:spMkLst>
            <pc:docMk/>
            <pc:sldMk cId="419312131" sldId="1882"/>
            <ac:spMk id="5" creationId="{F0099EEA-93ED-405A-8CCA-AFF54915019D}"/>
          </ac:spMkLst>
        </pc:spChg>
        <pc:spChg chg="mod">
          <ac:chgData name="Banisha Rynjah [Chillibreeze]" userId="661f8fbd-f985-4a9b-ba91-9d63a69eeb98" providerId="ADAL" clId="{1F6885DF-D438-47CA-9567-EB4DB9D76C9C}" dt="2020-07-13T05:45:40.917" v="1309"/>
          <ac:spMkLst>
            <pc:docMk/>
            <pc:sldMk cId="419312131" sldId="1882"/>
            <ac:spMk id="7" creationId="{6B2EBFFB-B8B8-43C9-8F16-228DB763B06D}"/>
          </ac:spMkLst>
        </pc:spChg>
        <pc:spChg chg="mod">
          <ac:chgData name="Banisha Rynjah [Chillibreeze]" userId="661f8fbd-f985-4a9b-ba91-9d63a69eeb98" providerId="ADAL" clId="{1F6885DF-D438-47CA-9567-EB4DB9D76C9C}" dt="2020-07-13T06:00:58.838" v="1331" actId="1037"/>
          <ac:spMkLst>
            <pc:docMk/>
            <pc:sldMk cId="419312131" sldId="1882"/>
            <ac:spMk id="8" creationId="{C29ABFCC-E2E1-4E11-B3EB-0BF212BFBAED}"/>
          </ac:spMkLst>
        </pc:spChg>
        <pc:grpChg chg="add mod">
          <ac:chgData name="Banisha Rynjah [Chillibreeze]" userId="661f8fbd-f985-4a9b-ba91-9d63a69eeb98" providerId="ADAL" clId="{1F6885DF-D438-47CA-9567-EB4DB9D76C9C}" dt="2020-07-13T05:45:56.990" v="1313" actId="1038"/>
          <ac:grpSpMkLst>
            <pc:docMk/>
            <pc:sldMk cId="419312131" sldId="1882"/>
            <ac:grpSpMk id="6" creationId="{3D4D3A85-250A-41C0-AAD9-FC5D2F33155D}"/>
          </ac:grpSpMkLst>
        </pc:grpChg>
      </pc:sldChg>
      <pc:sldChg chg="addSp delSp modSp mod">
        <pc:chgData name="Banisha Rynjah [Chillibreeze]" userId="661f8fbd-f985-4a9b-ba91-9d63a69eeb98" providerId="ADAL" clId="{1F6885DF-D438-47CA-9567-EB4DB9D76C9C}" dt="2020-07-13T06:00:52.046" v="1325" actId="1037"/>
        <pc:sldMkLst>
          <pc:docMk/>
          <pc:sldMk cId="1356789360" sldId="1883"/>
        </pc:sldMkLst>
        <pc:spChg chg="add del mod ord">
          <ac:chgData name="Banisha Rynjah [Chillibreeze]" userId="661f8fbd-f985-4a9b-ba91-9d63a69eeb98" providerId="ADAL" clId="{1F6885DF-D438-47CA-9567-EB4DB9D76C9C}" dt="2020-07-13T05:23:27.782" v="798" actId="478"/>
          <ac:spMkLst>
            <pc:docMk/>
            <pc:sldMk cId="1356789360" sldId="1883"/>
            <ac:spMk id="3" creationId="{42F01046-DCC4-4ACA-905D-39606472AF36}"/>
          </ac:spMkLst>
        </pc:spChg>
        <pc:spChg chg="add del">
          <ac:chgData name="Banisha Rynjah [Chillibreeze]" userId="661f8fbd-f985-4a9b-ba91-9d63a69eeb98" providerId="ADAL" clId="{1F6885DF-D438-47CA-9567-EB4DB9D76C9C}" dt="2020-07-13T05:45:27.487" v="1307" actId="478"/>
          <ac:spMkLst>
            <pc:docMk/>
            <pc:sldMk cId="1356789360" sldId="1883"/>
            <ac:spMk id="4" creationId="{9D0941D7-DCD1-4DCD-B475-372C1D06FCAC}"/>
          </ac:spMkLst>
        </pc:spChg>
        <pc:spChg chg="del mod">
          <ac:chgData name="Banisha Rynjah [Chillibreeze]" userId="661f8fbd-f985-4a9b-ba91-9d63a69eeb98" providerId="ADAL" clId="{1F6885DF-D438-47CA-9567-EB4DB9D76C9C}" dt="2020-07-13T05:45:25.086" v="1305" actId="478"/>
          <ac:spMkLst>
            <pc:docMk/>
            <pc:sldMk cId="1356789360" sldId="1883"/>
            <ac:spMk id="5" creationId="{9503C172-E18B-41BE-9235-FDD43F49E1C1}"/>
          </ac:spMkLst>
        </pc:spChg>
        <pc:spChg chg="add mod">
          <ac:chgData name="Banisha Rynjah [Chillibreeze]" userId="661f8fbd-f985-4a9b-ba91-9d63a69eeb98" providerId="ADAL" clId="{1F6885DF-D438-47CA-9567-EB4DB9D76C9C}" dt="2020-07-13T05:45:33.376" v="1308" actId="164"/>
          <ac:spMkLst>
            <pc:docMk/>
            <pc:sldMk cId="1356789360" sldId="1883"/>
            <ac:spMk id="9" creationId="{5B08AB2C-975D-46E8-B8E5-FFDAFCE5A2EB}"/>
          </ac:spMkLst>
        </pc:spChg>
        <pc:spChg chg="add mod">
          <ac:chgData name="Banisha Rynjah [Chillibreeze]" userId="661f8fbd-f985-4a9b-ba91-9d63a69eeb98" providerId="ADAL" clId="{1F6885DF-D438-47CA-9567-EB4DB9D76C9C}" dt="2020-07-13T06:00:52.046" v="1325" actId="1037"/>
          <ac:spMkLst>
            <pc:docMk/>
            <pc:sldMk cId="1356789360" sldId="1883"/>
            <ac:spMk id="10" creationId="{1EDA173A-7B97-4E55-BC3A-903C00B185D0}"/>
          </ac:spMkLst>
        </pc:spChg>
        <pc:grpChg chg="add mod">
          <ac:chgData name="Banisha Rynjah [Chillibreeze]" userId="661f8fbd-f985-4a9b-ba91-9d63a69eeb98" providerId="ADAL" clId="{1F6885DF-D438-47CA-9567-EB4DB9D76C9C}" dt="2020-07-13T05:46:05.490" v="1314" actId="1037"/>
          <ac:grpSpMkLst>
            <pc:docMk/>
            <pc:sldMk cId="1356789360" sldId="1883"/>
            <ac:grpSpMk id="11" creationId="{9082AF37-2B0A-49AA-A444-B013B451694E}"/>
          </ac:grpSpMkLst>
        </pc:grpChg>
        <pc:picChg chg="add del mod">
          <ac:chgData name="Banisha Rynjah [Chillibreeze]" userId="661f8fbd-f985-4a9b-ba91-9d63a69eeb98" providerId="ADAL" clId="{1F6885DF-D438-47CA-9567-EB4DB9D76C9C}" dt="2020-07-13T05:45:26.810" v="1306" actId="478"/>
          <ac:picMkLst>
            <pc:docMk/>
            <pc:sldMk cId="1356789360" sldId="1883"/>
            <ac:picMk id="7" creationId="{07BC5419-A240-4881-9CB4-5D566FC4875D}"/>
          </ac:picMkLst>
        </pc:picChg>
      </pc:sldChg>
      <pc:sldChg chg="modSp mod">
        <pc:chgData name="Banisha Rynjah [Chillibreeze]" userId="661f8fbd-f985-4a9b-ba91-9d63a69eeb98" providerId="ADAL" clId="{1F6885DF-D438-47CA-9567-EB4DB9D76C9C}" dt="2020-07-13T05:17:25.751" v="31" actId="14100"/>
        <pc:sldMkLst>
          <pc:docMk/>
          <pc:sldMk cId="1069792270" sldId="1884"/>
        </pc:sldMkLst>
        <pc:spChg chg="mod">
          <ac:chgData name="Banisha Rynjah [Chillibreeze]" userId="661f8fbd-f985-4a9b-ba91-9d63a69eeb98" providerId="ADAL" clId="{1F6885DF-D438-47CA-9567-EB4DB9D76C9C}" dt="2020-07-13T05:17:25.751" v="31" actId="14100"/>
          <ac:spMkLst>
            <pc:docMk/>
            <pc:sldMk cId="1069792270" sldId="1884"/>
            <ac:spMk id="17" creationId="{48845812-B2EE-465E-A927-97C0CCCE2F23}"/>
          </ac:spMkLst>
        </pc:spChg>
        <pc:spChg chg="mod">
          <ac:chgData name="Banisha Rynjah [Chillibreeze]" userId="661f8fbd-f985-4a9b-ba91-9d63a69eeb98" providerId="ADAL" clId="{1F6885DF-D438-47CA-9567-EB4DB9D76C9C}" dt="2020-07-13T05:17:21.384" v="30" actId="14100"/>
          <ac:spMkLst>
            <pc:docMk/>
            <pc:sldMk cId="1069792270" sldId="1884"/>
            <ac:spMk id="18" creationId="{6E726B4B-8BDE-4E8B-8B2B-CBC285A90572}"/>
          </ac:spMkLst>
        </pc:spChg>
      </pc:sldChg>
      <pc:sldChg chg="modSp add">
        <pc:chgData name="Banisha Rynjah [Chillibreeze]" userId="661f8fbd-f985-4a9b-ba91-9d63a69eeb98" providerId="ADAL" clId="{1F6885DF-D438-47CA-9567-EB4DB9D76C9C}" dt="2020-07-13T05:28:11.862" v="1245"/>
        <pc:sldMkLst>
          <pc:docMk/>
          <pc:sldMk cId="3225459139" sldId="1887"/>
        </pc:sldMkLst>
        <pc:spChg chg="mod">
          <ac:chgData name="Banisha Rynjah [Chillibreeze]" userId="661f8fbd-f985-4a9b-ba91-9d63a69eeb98" providerId="ADAL" clId="{1F6885DF-D438-47CA-9567-EB4DB9D76C9C}" dt="2020-07-13T05:28:11.862" v="1245"/>
          <ac:spMkLst>
            <pc:docMk/>
            <pc:sldMk cId="3225459139" sldId="1887"/>
            <ac:spMk id="2" creationId="{5F359BF1-DFBD-478C-ACA3-333D99FCFEDF}"/>
          </ac:spMkLst>
        </pc:spChg>
      </pc:sldChg>
    </pc:docChg>
  </pc:docChgLst>
  <pc:docChgLst>
    <pc:chgData name="Banisha Rynjah [Chillibreeze]" userId="661f8fbd-f985-4a9b-ba91-9d63a69eeb98" providerId="ADAL" clId="{7C37BC00-75B2-4F49-8FB5-DE54C3FC7306}"/>
    <pc:docChg chg="undo redo custSel modSld">
      <pc:chgData name="Banisha Rynjah [Chillibreeze]" userId="661f8fbd-f985-4a9b-ba91-9d63a69eeb98" providerId="ADAL" clId="{7C37BC00-75B2-4F49-8FB5-DE54C3FC7306}" dt="2020-07-13T11:55:26.031" v="1772" actId="552"/>
      <pc:docMkLst>
        <pc:docMk/>
      </pc:docMkLst>
      <pc:sldChg chg="modSp">
        <pc:chgData name="Banisha Rynjah [Chillibreeze]" userId="661f8fbd-f985-4a9b-ba91-9d63a69eeb98" providerId="ADAL" clId="{7C37BC00-75B2-4F49-8FB5-DE54C3FC7306}" dt="2020-07-13T10:41:42.298" v="1085"/>
        <pc:sldMkLst>
          <pc:docMk/>
          <pc:sldMk cId="2610913990" sldId="1462"/>
        </pc:sldMkLst>
        <pc:graphicFrameChg chg="mod">
          <ac:chgData name="Banisha Rynjah [Chillibreeze]" userId="661f8fbd-f985-4a9b-ba91-9d63a69eeb98" providerId="ADAL" clId="{7C37BC00-75B2-4F49-8FB5-DE54C3FC7306}" dt="2020-07-13T10:41:42.298" v="1085"/>
          <ac:graphicFrameMkLst>
            <pc:docMk/>
            <pc:sldMk cId="2610913990" sldId="1462"/>
            <ac:graphicFrameMk id="6" creationId="{C35C5E7C-742A-4AF0-8399-DB6AA0DD0B35}"/>
          </ac:graphicFrameMkLst>
        </pc:graphicFrameChg>
      </pc:sldChg>
      <pc:sldChg chg="modSp mod">
        <pc:chgData name="Banisha Rynjah [Chillibreeze]" userId="661f8fbd-f985-4a9b-ba91-9d63a69eeb98" providerId="ADAL" clId="{7C37BC00-75B2-4F49-8FB5-DE54C3FC7306}" dt="2020-07-13T11:41:37.825" v="1718" actId="1076"/>
        <pc:sldMkLst>
          <pc:docMk/>
          <pc:sldMk cId="2736714038" sldId="1463"/>
        </pc:sldMkLst>
        <pc:picChg chg="mod">
          <ac:chgData name="Banisha Rynjah [Chillibreeze]" userId="661f8fbd-f985-4a9b-ba91-9d63a69eeb98" providerId="ADAL" clId="{7C37BC00-75B2-4F49-8FB5-DE54C3FC7306}" dt="2020-07-13T11:41:37.825" v="1718" actId="1076"/>
          <ac:picMkLst>
            <pc:docMk/>
            <pc:sldMk cId="2736714038" sldId="1463"/>
            <ac:picMk id="5" creationId="{1D004279-F279-4E20-AD2A-93850F310CD9}"/>
          </ac:picMkLst>
        </pc:picChg>
      </pc:sldChg>
      <pc:sldChg chg="addSp delSp modSp mod">
        <pc:chgData name="Banisha Rynjah [Chillibreeze]" userId="661f8fbd-f985-4a9b-ba91-9d63a69eeb98" providerId="ADAL" clId="{7C37BC00-75B2-4F49-8FB5-DE54C3FC7306}" dt="2020-07-13T11:08:38.035" v="1165"/>
        <pc:sldMkLst>
          <pc:docMk/>
          <pc:sldMk cId="1509115643" sldId="1481"/>
        </pc:sldMkLst>
        <pc:spChg chg="ord">
          <ac:chgData name="Banisha Rynjah [Chillibreeze]" userId="661f8fbd-f985-4a9b-ba91-9d63a69eeb98" providerId="ADAL" clId="{7C37BC00-75B2-4F49-8FB5-DE54C3FC7306}" dt="2020-07-13T11:08:33.987" v="1163" actId="167"/>
          <ac:spMkLst>
            <pc:docMk/>
            <pc:sldMk cId="1509115643" sldId="1481"/>
            <ac:spMk id="2" creationId="{544A83E9-9D3F-4D27-92C5-3271240ED3D2}"/>
          </ac:spMkLst>
        </pc:spChg>
        <pc:spChg chg="add mod">
          <ac:chgData name="Banisha Rynjah [Chillibreeze]" userId="661f8fbd-f985-4a9b-ba91-9d63a69eeb98" providerId="ADAL" clId="{7C37BC00-75B2-4F49-8FB5-DE54C3FC7306}" dt="2020-07-13T11:08:38.035" v="1165"/>
          <ac:spMkLst>
            <pc:docMk/>
            <pc:sldMk cId="1509115643" sldId="1481"/>
            <ac:spMk id="4" creationId="{B2AD6B66-5417-48A3-87E9-06FC1245B99A}"/>
          </ac:spMkLst>
        </pc:spChg>
        <pc:spChg chg="del">
          <ac:chgData name="Banisha Rynjah [Chillibreeze]" userId="661f8fbd-f985-4a9b-ba91-9d63a69eeb98" providerId="ADAL" clId="{7C37BC00-75B2-4F49-8FB5-DE54C3FC7306}" dt="2020-07-13T11:08:37.654" v="1164" actId="21"/>
          <ac:spMkLst>
            <pc:docMk/>
            <pc:sldMk cId="1509115643" sldId="1481"/>
            <ac:spMk id="10" creationId="{BB0A422E-FBAA-492B-9E73-BF72C096D695}"/>
          </ac:spMkLst>
        </pc:spChg>
      </pc:sldChg>
      <pc:sldChg chg="addSp delSp modSp mod">
        <pc:chgData name="Banisha Rynjah [Chillibreeze]" userId="661f8fbd-f985-4a9b-ba91-9d63a69eeb98" providerId="ADAL" clId="{7C37BC00-75B2-4F49-8FB5-DE54C3FC7306}" dt="2020-07-13T11:33:44.297" v="1553"/>
        <pc:sldMkLst>
          <pc:docMk/>
          <pc:sldMk cId="3547663017" sldId="1486"/>
        </pc:sldMkLst>
        <pc:spChg chg="ord">
          <ac:chgData name="Banisha Rynjah [Chillibreeze]" userId="661f8fbd-f985-4a9b-ba91-9d63a69eeb98" providerId="ADAL" clId="{7C37BC00-75B2-4F49-8FB5-DE54C3FC7306}" dt="2020-07-13T11:33:39.706" v="1551" actId="167"/>
          <ac:spMkLst>
            <pc:docMk/>
            <pc:sldMk cId="3547663017" sldId="1486"/>
            <ac:spMk id="2" creationId="{544A83E9-9D3F-4D27-92C5-3271240ED3D2}"/>
          </ac:spMkLst>
        </pc:spChg>
        <pc:spChg chg="del">
          <ac:chgData name="Banisha Rynjah [Chillibreeze]" userId="661f8fbd-f985-4a9b-ba91-9d63a69eeb98" providerId="ADAL" clId="{7C37BC00-75B2-4F49-8FB5-DE54C3FC7306}" dt="2020-07-13T11:33:44.050" v="1552" actId="21"/>
          <ac:spMkLst>
            <pc:docMk/>
            <pc:sldMk cId="3547663017" sldId="1486"/>
            <ac:spMk id="4" creationId="{08E384C3-AE6D-4216-8A4A-DBE5F44E4EFF}"/>
          </ac:spMkLst>
        </pc:spChg>
        <pc:spChg chg="add mod">
          <ac:chgData name="Banisha Rynjah [Chillibreeze]" userId="661f8fbd-f985-4a9b-ba91-9d63a69eeb98" providerId="ADAL" clId="{7C37BC00-75B2-4F49-8FB5-DE54C3FC7306}" dt="2020-07-13T11:33:44.297" v="1553"/>
          <ac:spMkLst>
            <pc:docMk/>
            <pc:sldMk cId="3547663017" sldId="1486"/>
            <ac:spMk id="5" creationId="{880D0954-1DEB-497B-A3CB-4F5079469C6C}"/>
          </ac:spMkLst>
        </pc:spChg>
      </pc:sldChg>
      <pc:sldChg chg="addSp delSp modSp mod">
        <pc:chgData name="Banisha Rynjah [Chillibreeze]" userId="661f8fbd-f985-4a9b-ba91-9d63a69eeb98" providerId="ADAL" clId="{7C37BC00-75B2-4F49-8FB5-DE54C3FC7306}" dt="2020-07-13T11:33:31.841" v="1550" actId="478"/>
        <pc:sldMkLst>
          <pc:docMk/>
          <pc:sldMk cId="3799977868" sldId="1488"/>
        </pc:sldMkLst>
        <pc:spChg chg="ord">
          <ac:chgData name="Banisha Rynjah [Chillibreeze]" userId="661f8fbd-f985-4a9b-ba91-9d63a69eeb98" providerId="ADAL" clId="{7C37BC00-75B2-4F49-8FB5-DE54C3FC7306}" dt="2020-07-13T11:33:16.242" v="1543" actId="167"/>
          <ac:spMkLst>
            <pc:docMk/>
            <pc:sldMk cId="3799977868" sldId="1488"/>
            <ac:spMk id="2" creationId="{7160F331-5127-46DC-9F55-2F3BE39D9830}"/>
          </ac:spMkLst>
        </pc:spChg>
        <pc:spChg chg="del">
          <ac:chgData name="Banisha Rynjah [Chillibreeze]" userId="661f8fbd-f985-4a9b-ba91-9d63a69eeb98" providerId="ADAL" clId="{7C37BC00-75B2-4F49-8FB5-DE54C3FC7306}" dt="2020-07-13T11:33:20.146" v="1544" actId="21"/>
          <ac:spMkLst>
            <pc:docMk/>
            <pc:sldMk cId="3799977868" sldId="1488"/>
            <ac:spMk id="3" creationId="{B0C4159F-9DD9-4B78-8247-122F7571B461}"/>
          </ac:spMkLst>
        </pc:spChg>
        <pc:spChg chg="del">
          <ac:chgData name="Banisha Rynjah [Chillibreeze]" userId="661f8fbd-f985-4a9b-ba91-9d63a69eeb98" providerId="ADAL" clId="{7C37BC00-75B2-4F49-8FB5-DE54C3FC7306}" dt="2020-07-13T11:33:31.841" v="1550" actId="478"/>
          <ac:spMkLst>
            <pc:docMk/>
            <pc:sldMk cId="3799977868" sldId="1488"/>
            <ac:spMk id="7" creationId="{EE952B5B-519C-4936-BD2A-0DDC39F66FCE}"/>
          </ac:spMkLst>
        </pc:spChg>
        <pc:spChg chg="add mod">
          <ac:chgData name="Banisha Rynjah [Chillibreeze]" userId="661f8fbd-f985-4a9b-ba91-9d63a69eeb98" providerId="ADAL" clId="{7C37BC00-75B2-4F49-8FB5-DE54C3FC7306}" dt="2020-07-13T11:33:20.522" v="1545"/>
          <ac:spMkLst>
            <pc:docMk/>
            <pc:sldMk cId="3799977868" sldId="1488"/>
            <ac:spMk id="8" creationId="{261BB4FB-DC7D-45D5-924F-89834B70071F}"/>
          </ac:spMkLst>
        </pc:spChg>
        <pc:spChg chg="del">
          <ac:chgData name="Banisha Rynjah [Chillibreeze]" userId="661f8fbd-f985-4a9b-ba91-9d63a69eeb98" providerId="ADAL" clId="{7C37BC00-75B2-4F49-8FB5-DE54C3FC7306}" dt="2020-07-13T11:33:22.722" v="1546" actId="21"/>
          <ac:spMkLst>
            <pc:docMk/>
            <pc:sldMk cId="3799977868" sldId="1488"/>
            <ac:spMk id="9" creationId="{E3024EB5-AB9C-4A63-872B-6EB3FA13285D}"/>
          </ac:spMkLst>
        </pc:spChg>
        <pc:spChg chg="add mod">
          <ac:chgData name="Banisha Rynjah [Chillibreeze]" userId="661f8fbd-f985-4a9b-ba91-9d63a69eeb98" providerId="ADAL" clId="{7C37BC00-75B2-4F49-8FB5-DE54C3FC7306}" dt="2020-07-13T11:33:23.068" v="1547"/>
          <ac:spMkLst>
            <pc:docMk/>
            <pc:sldMk cId="3799977868" sldId="1488"/>
            <ac:spMk id="10" creationId="{B9FA83FC-E58D-47B5-994D-1824A74544C6}"/>
          </ac:spMkLst>
        </pc:spChg>
        <pc:graphicFrameChg chg="del mod modGraphic">
          <ac:chgData name="Banisha Rynjah [Chillibreeze]" userId="661f8fbd-f985-4a9b-ba91-9d63a69eeb98" providerId="ADAL" clId="{7C37BC00-75B2-4F49-8FB5-DE54C3FC7306}" dt="2020-07-13T11:33:24.953" v="1548" actId="21"/>
          <ac:graphicFrameMkLst>
            <pc:docMk/>
            <pc:sldMk cId="3799977868" sldId="1488"/>
            <ac:graphicFrameMk id="5" creationId="{E75EE5D8-A1D7-4525-9190-F6105EEADCB4}"/>
          </ac:graphicFrameMkLst>
        </pc:graphicFrameChg>
        <pc:graphicFrameChg chg="add mod">
          <ac:chgData name="Banisha Rynjah [Chillibreeze]" userId="661f8fbd-f985-4a9b-ba91-9d63a69eeb98" providerId="ADAL" clId="{7C37BC00-75B2-4F49-8FB5-DE54C3FC7306}" dt="2020-07-13T11:33:25.259" v="1549"/>
          <ac:graphicFrameMkLst>
            <pc:docMk/>
            <pc:sldMk cId="3799977868" sldId="1488"/>
            <ac:graphicFrameMk id="11" creationId="{03498797-4BC5-433A-BE31-C51E8D1BA534}"/>
          </ac:graphicFrameMkLst>
        </pc:graphicFrameChg>
      </pc:sldChg>
      <pc:sldChg chg="addSp delSp modSp mod">
        <pc:chgData name="Banisha Rynjah [Chillibreeze]" userId="661f8fbd-f985-4a9b-ba91-9d63a69eeb98" providerId="ADAL" clId="{7C37BC00-75B2-4F49-8FB5-DE54C3FC7306}" dt="2020-07-13T11:54:59.831" v="1762" actId="552"/>
        <pc:sldMkLst>
          <pc:docMk/>
          <pc:sldMk cId="825610705" sldId="1489"/>
        </pc:sldMkLst>
        <pc:spChg chg="mod ord">
          <ac:chgData name="Banisha Rynjah [Chillibreeze]" userId="661f8fbd-f985-4a9b-ba91-9d63a69eeb98" providerId="ADAL" clId="{7C37BC00-75B2-4F49-8FB5-DE54C3FC7306}" dt="2020-07-13T11:32:38.906" v="1522" actId="167"/>
          <ac:spMkLst>
            <pc:docMk/>
            <pc:sldMk cId="825610705" sldId="1489"/>
            <ac:spMk id="2" creationId="{0E5C9930-FCB5-44F2-967C-A091309FD299}"/>
          </ac:spMkLst>
        </pc:spChg>
        <pc:spChg chg="mod">
          <ac:chgData name="Banisha Rynjah [Chillibreeze]" userId="661f8fbd-f985-4a9b-ba91-9d63a69eeb98" providerId="ADAL" clId="{7C37BC00-75B2-4F49-8FB5-DE54C3FC7306}" dt="2020-07-13T07:37:58.066" v="258"/>
          <ac:spMkLst>
            <pc:docMk/>
            <pc:sldMk cId="825610705" sldId="1489"/>
            <ac:spMk id="9" creationId="{1E3AB712-6864-45C5-B74A-EEE8D9C08FD8}"/>
          </ac:spMkLst>
        </pc:spChg>
        <pc:spChg chg="mod">
          <ac:chgData name="Banisha Rynjah [Chillibreeze]" userId="661f8fbd-f985-4a9b-ba91-9d63a69eeb98" providerId="ADAL" clId="{7C37BC00-75B2-4F49-8FB5-DE54C3FC7306}" dt="2020-07-13T07:37:58.066" v="258"/>
          <ac:spMkLst>
            <pc:docMk/>
            <pc:sldMk cId="825610705" sldId="1489"/>
            <ac:spMk id="10" creationId="{581C1355-9D5E-43C6-93CA-7E25D42A9158}"/>
          </ac:spMkLst>
        </pc:spChg>
        <pc:spChg chg="mod">
          <ac:chgData name="Banisha Rynjah [Chillibreeze]" userId="661f8fbd-f985-4a9b-ba91-9d63a69eeb98" providerId="ADAL" clId="{7C37BC00-75B2-4F49-8FB5-DE54C3FC7306}" dt="2020-07-13T08:29:47.557" v="372"/>
          <ac:spMkLst>
            <pc:docMk/>
            <pc:sldMk cId="825610705" sldId="1489"/>
            <ac:spMk id="12" creationId="{3AA133B8-587B-44C0-B804-60AFCEB43210}"/>
          </ac:spMkLst>
        </pc:spChg>
        <pc:spChg chg="mod">
          <ac:chgData name="Banisha Rynjah [Chillibreeze]" userId="661f8fbd-f985-4a9b-ba91-9d63a69eeb98" providerId="ADAL" clId="{7C37BC00-75B2-4F49-8FB5-DE54C3FC7306}" dt="2020-07-13T08:29:47.557" v="372"/>
          <ac:spMkLst>
            <pc:docMk/>
            <pc:sldMk cId="825610705" sldId="1489"/>
            <ac:spMk id="13" creationId="{307D0612-0B50-470A-B5B1-E9C43348CBE3}"/>
          </ac:spMkLst>
        </pc:spChg>
        <pc:spChg chg="del mod">
          <ac:chgData name="Banisha Rynjah [Chillibreeze]" userId="661f8fbd-f985-4a9b-ba91-9d63a69eeb98" providerId="ADAL" clId="{7C37BC00-75B2-4F49-8FB5-DE54C3FC7306}" dt="2020-07-13T11:32:42.807" v="1525" actId="21"/>
          <ac:spMkLst>
            <pc:docMk/>
            <pc:sldMk cId="825610705" sldId="1489"/>
            <ac:spMk id="14" creationId="{88A58A40-C268-44FC-ABFE-A0A53D777A68}"/>
          </ac:spMkLst>
        </pc:spChg>
        <pc:spChg chg="del mod">
          <ac:chgData name="Banisha Rynjah [Chillibreeze]" userId="661f8fbd-f985-4a9b-ba91-9d63a69eeb98" providerId="ADAL" clId="{7C37BC00-75B2-4F49-8FB5-DE54C3FC7306}" dt="2020-07-13T11:32:49.365" v="1531" actId="21"/>
          <ac:spMkLst>
            <pc:docMk/>
            <pc:sldMk cId="825610705" sldId="1489"/>
            <ac:spMk id="15" creationId="{0CA8E893-B6A0-4D69-9A98-0D15CA82136D}"/>
          </ac:spMkLst>
        </pc:spChg>
        <pc:spChg chg="del mod">
          <ac:chgData name="Banisha Rynjah [Chillibreeze]" userId="661f8fbd-f985-4a9b-ba91-9d63a69eeb98" providerId="ADAL" clId="{7C37BC00-75B2-4F49-8FB5-DE54C3FC7306}" dt="2020-07-13T11:32:51.529" v="1533" actId="21"/>
          <ac:spMkLst>
            <pc:docMk/>
            <pc:sldMk cId="825610705" sldId="1489"/>
            <ac:spMk id="16" creationId="{F103499D-52D2-4C08-8682-07047594A14A}"/>
          </ac:spMkLst>
        </pc:spChg>
        <pc:spChg chg="del mod">
          <ac:chgData name="Banisha Rynjah [Chillibreeze]" userId="661f8fbd-f985-4a9b-ba91-9d63a69eeb98" providerId="ADAL" clId="{7C37BC00-75B2-4F49-8FB5-DE54C3FC7306}" dt="2020-07-13T11:32:56.985" v="1539" actId="21"/>
          <ac:spMkLst>
            <pc:docMk/>
            <pc:sldMk cId="825610705" sldId="1489"/>
            <ac:spMk id="17" creationId="{AEDE4EA6-F2F6-43D3-B969-50A392879C1B}"/>
          </ac:spMkLst>
        </pc:spChg>
        <pc:spChg chg="add mod">
          <ac:chgData name="Banisha Rynjah [Chillibreeze]" userId="661f8fbd-f985-4a9b-ba91-9d63a69eeb98" providerId="ADAL" clId="{7C37BC00-75B2-4F49-8FB5-DE54C3FC7306}" dt="2020-07-13T07:37:08.689" v="233" actId="571"/>
          <ac:spMkLst>
            <pc:docMk/>
            <pc:sldMk cId="825610705" sldId="1489"/>
            <ac:spMk id="25" creationId="{59F0406D-080E-49D2-ABED-42294CA474F5}"/>
          </ac:spMkLst>
        </pc:spChg>
        <pc:spChg chg="mod">
          <ac:chgData name="Banisha Rynjah [Chillibreeze]" userId="661f8fbd-f985-4a9b-ba91-9d63a69eeb98" providerId="ADAL" clId="{7C37BC00-75B2-4F49-8FB5-DE54C3FC7306}" dt="2020-07-13T08:30:17.119" v="379" actId="338"/>
          <ac:spMkLst>
            <pc:docMk/>
            <pc:sldMk cId="825610705" sldId="1489"/>
            <ac:spMk id="34" creationId="{80460233-7EA2-4E63-81B7-D1C3AAFBD076}"/>
          </ac:spMkLst>
        </pc:spChg>
        <pc:spChg chg="mod">
          <ac:chgData name="Banisha Rynjah [Chillibreeze]" userId="661f8fbd-f985-4a9b-ba91-9d63a69eeb98" providerId="ADAL" clId="{7C37BC00-75B2-4F49-8FB5-DE54C3FC7306}" dt="2020-07-13T08:30:17.119" v="379" actId="338"/>
          <ac:spMkLst>
            <pc:docMk/>
            <pc:sldMk cId="825610705" sldId="1489"/>
            <ac:spMk id="35" creationId="{D28D9679-863D-4FCE-AB66-20E7939E5545}"/>
          </ac:spMkLst>
        </pc:spChg>
        <pc:spChg chg="mod">
          <ac:chgData name="Banisha Rynjah [Chillibreeze]" userId="661f8fbd-f985-4a9b-ba91-9d63a69eeb98" providerId="ADAL" clId="{7C37BC00-75B2-4F49-8FB5-DE54C3FC7306}" dt="2020-07-13T08:30:17.119" v="379" actId="338"/>
          <ac:spMkLst>
            <pc:docMk/>
            <pc:sldMk cId="825610705" sldId="1489"/>
            <ac:spMk id="36" creationId="{94B37657-36E5-4A6F-9D93-761CD622EB2E}"/>
          </ac:spMkLst>
        </pc:spChg>
        <pc:spChg chg="mod">
          <ac:chgData name="Banisha Rynjah [Chillibreeze]" userId="661f8fbd-f985-4a9b-ba91-9d63a69eeb98" providerId="ADAL" clId="{7C37BC00-75B2-4F49-8FB5-DE54C3FC7306}" dt="2020-07-13T08:30:17.119" v="379" actId="338"/>
          <ac:spMkLst>
            <pc:docMk/>
            <pc:sldMk cId="825610705" sldId="1489"/>
            <ac:spMk id="37" creationId="{CB111E93-9FC4-484A-A1B1-C1C01C1328F5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39" creationId="{2A8804B5-C456-49EA-A3CB-E0D7C26FFAE1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0" creationId="{E504B85D-1EDC-4836-986D-B5AAC060D69F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1" creationId="{48B8F503-F396-491B-ABE4-19B3329CCDC3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2" creationId="{99FBE375-6E59-4B30-AE80-8CADCC1FCADF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4" creationId="{2F654F08-DFD3-4DB9-92C2-F15FF59DD150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5" creationId="{490355A5-FE4B-4B51-B3F1-C43A9BAED5C3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6" creationId="{24FEB85E-0222-45E3-831E-24B0FC87DC63}"/>
          </ac:spMkLst>
        </pc:spChg>
        <pc:spChg chg="mod">
          <ac:chgData name="Banisha Rynjah [Chillibreeze]" userId="661f8fbd-f985-4a9b-ba91-9d63a69eeb98" providerId="ADAL" clId="{7C37BC00-75B2-4F49-8FB5-DE54C3FC7306}" dt="2020-07-13T08:33:03.110" v="471" actId="338"/>
          <ac:spMkLst>
            <pc:docMk/>
            <pc:sldMk cId="825610705" sldId="1489"/>
            <ac:spMk id="47" creationId="{A1BFF045-EB54-4509-A206-06D22B4D462E}"/>
          </ac:spMkLst>
        </pc:spChg>
        <pc:spChg chg="mod">
          <ac:chgData name="Banisha Rynjah [Chillibreeze]" userId="661f8fbd-f985-4a9b-ba91-9d63a69eeb98" providerId="ADAL" clId="{7C37BC00-75B2-4F49-8FB5-DE54C3FC7306}" dt="2020-07-13T08:34:56.975" v="513" actId="571"/>
          <ac:spMkLst>
            <pc:docMk/>
            <pc:sldMk cId="825610705" sldId="1489"/>
            <ac:spMk id="49" creationId="{37ECB23D-BDA3-4D97-87F7-D2E1108CA755}"/>
          </ac:spMkLst>
        </pc:spChg>
        <pc:spChg chg="mod">
          <ac:chgData name="Banisha Rynjah [Chillibreeze]" userId="661f8fbd-f985-4a9b-ba91-9d63a69eeb98" providerId="ADAL" clId="{7C37BC00-75B2-4F49-8FB5-DE54C3FC7306}" dt="2020-07-13T08:34:56.975" v="513" actId="571"/>
          <ac:spMkLst>
            <pc:docMk/>
            <pc:sldMk cId="825610705" sldId="1489"/>
            <ac:spMk id="50" creationId="{7FD60E7B-5760-4584-B453-A794A94A8F69}"/>
          </ac:spMkLst>
        </pc:spChg>
        <pc:spChg chg="mod">
          <ac:chgData name="Banisha Rynjah [Chillibreeze]" userId="661f8fbd-f985-4a9b-ba91-9d63a69eeb98" providerId="ADAL" clId="{7C37BC00-75B2-4F49-8FB5-DE54C3FC7306}" dt="2020-07-13T08:34:58.178" v="514" actId="368"/>
          <ac:spMkLst>
            <pc:docMk/>
            <pc:sldMk cId="825610705" sldId="1489"/>
            <ac:spMk id="51" creationId="{89F81717-837E-4978-A485-33E998396E06}"/>
          </ac:spMkLst>
        </pc:spChg>
        <pc:spChg chg="mod">
          <ac:chgData name="Banisha Rynjah [Chillibreeze]" userId="661f8fbd-f985-4a9b-ba91-9d63a69eeb98" providerId="ADAL" clId="{7C37BC00-75B2-4F49-8FB5-DE54C3FC7306}" dt="2020-07-13T08:34:56.975" v="513" actId="571"/>
          <ac:spMkLst>
            <pc:docMk/>
            <pc:sldMk cId="825610705" sldId="1489"/>
            <ac:spMk id="52" creationId="{81F13617-FDBF-4EBE-9E10-6AB8D95087BF}"/>
          </ac:spMkLst>
        </pc:spChg>
        <pc:spChg chg="add mod">
          <ac:chgData name="Banisha Rynjah [Chillibreeze]" userId="661f8fbd-f985-4a9b-ba91-9d63a69eeb98" providerId="ADAL" clId="{7C37BC00-75B2-4F49-8FB5-DE54C3FC7306}" dt="2020-07-13T08:34:56.975" v="513" actId="571"/>
          <ac:spMkLst>
            <pc:docMk/>
            <pc:sldMk cId="825610705" sldId="1489"/>
            <ac:spMk id="53" creationId="{5F9D2B89-4F79-430C-9689-81C239419A64}"/>
          </ac:spMkLst>
        </pc:spChg>
        <pc:spChg chg="mod">
          <ac:chgData name="Banisha Rynjah [Chillibreeze]" userId="661f8fbd-f985-4a9b-ba91-9d63a69eeb98" providerId="ADAL" clId="{7C37BC00-75B2-4F49-8FB5-DE54C3FC7306}" dt="2020-07-13T08:35:29.919" v="530" actId="338"/>
          <ac:spMkLst>
            <pc:docMk/>
            <pc:sldMk cId="825610705" sldId="1489"/>
            <ac:spMk id="55" creationId="{E830841F-DB98-44DF-BCD8-180833951848}"/>
          </ac:spMkLst>
        </pc:spChg>
        <pc:spChg chg="mod">
          <ac:chgData name="Banisha Rynjah [Chillibreeze]" userId="661f8fbd-f985-4a9b-ba91-9d63a69eeb98" providerId="ADAL" clId="{7C37BC00-75B2-4F49-8FB5-DE54C3FC7306}" dt="2020-07-13T08:35:29.919" v="530" actId="338"/>
          <ac:spMkLst>
            <pc:docMk/>
            <pc:sldMk cId="825610705" sldId="1489"/>
            <ac:spMk id="56" creationId="{24961F07-6D85-44B9-A1F2-106235C90EF2}"/>
          </ac:spMkLst>
        </pc:spChg>
        <pc:spChg chg="mod">
          <ac:chgData name="Banisha Rynjah [Chillibreeze]" userId="661f8fbd-f985-4a9b-ba91-9d63a69eeb98" providerId="ADAL" clId="{7C37BC00-75B2-4F49-8FB5-DE54C3FC7306}" dt="2020-07-13T08:35:29.919" v="530" actId="338"/>
          <ac:spMkLst>
            <pc:docMk/>
            <pc:sldMk cId="825610705" sldId="1489"/>
            <ac:spMk id="57" creationId="{634E9EA0-C3FE-40F3-AFEB-59C484E65844}"/>
          </ac:spMkLst>
        </pc:spChg>
        <pc:spChg chg="mod">
          <ac:chgData name="Banisha Rynjah [Chillibreeze]" userId="661f8fbd-f985-4a9b-ba91-9d63a69eeb98" providerId="ADAL" clId="{7C37BC00-75B2-4F49-8FB5-DE54C3FC7306}" dt="2020-07-13T08:35:29.919" v="530" actId="338"/>
          <ac:spMkLst>
            <pc:docMk/>
            <pc:sldMk cId="825610705" sldId="1489"/>
            <ac:spMk id="58" creationId="{ACD5E2EB-F620-4A4F-9B01-8F42567695EE}"/>
          </ac:spMkLst>
        </pc:spChg>
        <pc:spChg chg="add mod">
          <ac:chgData name="Banisha Rynjah [Chillibreeze]" userId="661f8fbd-f985-4a9b-ba91-9d63a69eeb98" providerId="ADAL" clId="{7C37BC00-75B2-4F49-8FB5-DE54C3FC7306}" dt="2020-07-13T11:54:59.831" v="1762" actId="552"/>
          <ac:spMkLst>
            <pc:docMk/>
            <pc:sldMk cId="825610705" sldId="1489"/>
            <ac:spMk id="64" creationId="{642B769B-F9F4-4784-A082-5C6832579F9A}"/>
          </ac:spMkLst>
        </pc:spChg>
        <pc:spChg chg="add mod">
          <ac:chgData name="Banisha Rynjah [Chillibreeze]" userId="661f8fbd-f985-4a9b-ba91-9d63a69eeb98" providerId="ADAL" clId="{7C37BC00-75B2-4F49-8FB5-DE54C3FC7306}" dt="2020-07-13T11:54:59.831" v="1762" actId="552"/>
          <ac:spMkLst>
            <pc:docMk/>
            <pc:sldMk cId="825610705" sldId="1489"/>
            <ac:spMk id="67" creationId="{8D09FF2F-A798-40E6-9E0A-4AD844F851A0}"/>
          </ac:spMkLst>
        </pc:spChg>
        <pc:spChg chg="add mod">
          <ac:chgData name="Banisha Rynjah [Chillibreeze]" userId="661f8fbd-f985-4a9b-ba91-9d63a69eeb98" providerId="ADAL" clId="{7C37BC00-75B2-4F49-8FB5-DE54C3FC7306}" dt="2020-07-13T11:54:59.831" v="1762" actId="552"/>
          <ac:spMkLst>
            <pc:docMk/>
            <pc:sldMk cId="825610705" sldId="1489"/>
            <ac:spMk id="68" creationId="{5C130864-B773-4F4B-B8D6-6376E0BF2D39}"/>
          </ac:spMkLst>
        </pc:spChg>
        <pc:spChg chg="add mod">
          <ac:chgData name="Banisha Rynjah [Chillibreeze]" userId="661f8fbd-f985-4a9b-ba91-9d63a69eeb98" providerId="ADAL" clId="{7C37BC00-75B2-4F49-8FB5-DE54C3FC7306}" dt="2020-07-13T11:54:59.831" v="1762" actId="552"/>
          <ac:spMkLst>
            <pc:docMk/>
            <pc:sldMk cId="825610705" sldId="1489"/>
            <ac:spMk id="71" creationId="{A74F4647-9766-43C0-B8F7-D266F0F656F2}"/>
          </ac:spMkLst>
        </pc:spChg>
        <pc:grpChg chg="mod">
          <ac:chgData name="Banisha Rynjah [Chillibreeze]" userId="661f8fbd-f985-4a9b-ba91-9d63a69eeb98" providerId="ADAL" clId="{7C37BC00-75B2-4F49-8FB5-DE54C3FC7306}" dt="2020-07-13T08:35:29.919" v="530" actId="338"/>
          <ac:grpSpMkLst>
            <pc:docMk/>
            <pc:sldMk cId="825610705" sldId="1489"/>
            <ac:grpSpMk id="1" creationId="{00000000-0000-0000-0000-000000000000}"/>
          </ac:grpSpMkLst>
        </pc:grpChg>
        <pc:grpChg chg="add del mod">
          <ac:chgData name="Banisha Rynjah [Chillibreeze]" userId="661f8fbd-f985-4a9b-ba91-9d63a69eeb98" providerId="ADAL" clId="{7C37BC00-75B2-4F49-8FB5-DE54C3FC7306}" dt="2020-07-13T07:36:50.297" v="228" actId="478"/>
          <ac:grpSpMkLst>
            <pc:docMk/>
            <pc:sldMk cId="825610705" sldId="1489"/>
            <ac:grpSpMk id="3" creationId="{29B49105-83CA-411F-9459-99DCEA8E1924}"/>
          </ac:grpSpMkLst>
        </pc:grpChg>
        <pc:grpChg chg="mod">
          <ac:chgData name="Banisha Rynjah [Chillibreeze]" userId="661f8fbd-f985-4a9b-ba91-9d63a69eeb98" providerId="ADAL" clId="{7C37BC00-75B2-4F49-8FB5-DE54C3FC7306}" dt="2020-07-13T07:34:20.681" v="221" actId="164"/>
          <ac:grpSpMkLst>
            <pc:docMk/>
            <pc:sldMk cId="825610705" sldId="1489"/>
            <ac:grpSpMk id="5" creationId="{AFEA1472-AA13-44D0-AF2A-762B7D8F49E2}"/>
          </ac:grpSpMkLst>
        </pc:grpChg>
        <pc:grpChg chg="mod">
          <ac:chgData name="Banisha Rynjah [Chillibreeze]" userId="661f8fbd-f985-4a9b-ba91-9d63a69eeb98" providerId="ADAL" clId="{7C37BC00-75B2-4F49-8FB5-DE54C3FC7306}" dt="2020-07-13T07:37:58.066" v="258"/>
          <ac:grpSpMkLst>
            <pc:docMk/>
            <pc:sldMk cId="825610705" sldId="1489"/>
            <ac:grpSpMk id="8" creationId="{67670B4F-F8CE-48DC-A51A-B8D873B0CBB7}"/>
          </ac:grpSpMkLst>
        </pc:grpChg>
        <pc:grpChg chg="mod">
          <ac:chgData name="Banisha Rynjah [Chillibreeze]" userId="661f8fbd-f985-4a9b-ba91-9d63a69eeb98" providerId="ADAL" clId="{7C37BC00-75B2-4F49-8FB5-DE54C3FC7306}" dt="2020-07-13T08:29:47.557" v="372"/>
          <ac:grpSpMkLst>
            <pc:docMk/>
            <pc:sldMk cId="825610705" sldId="1489"/>
            <ac:grpSpMk id="11" creationId="{6A1B67A3-A932-4C08-B509-2B0D8D2F5219}"/>
          </ac:grpSpMkLst>
        </pc:grpChg>
        <pc:grpChg chg="add del mod">
          <ac:chgData name="Banisha Rynjah [Chillibreeze]" userId="661f8fbd-f985-4a9b-ba91-9d63a69eeb98" providerId="ADAL" clId="{7C37BC00-75B2-4F49-8FB5-DE54C3FC7306}" dt="2020-07-13T07:38:42.224" v="262" actId="478"/>
          <ac:grpSpMkLst>
            <pc:docMk/>
            <pc:sldMk cId="825610705" sldId="1489"/>
            <ac:grpSpMk id="27" creationId="{12C4146A-343A-4A49-BBC9-82745A65C435}"/>
          </ac:grpSpMkLst>
        </pc:grpChg>
        <pc:grpChg chg="add del mod">
          <ac:chgData name="Banisha Rynjah [Chillibreeze]" userId="661f8fbd-f985-4a9b-ba91-9d63a69eeb98" providerId="ADAL" clId="{7C37BC00-75B2-4F49-8FB5-DE54C3FC7306}" dt="2020-07-13T07:39:37.009" v="274" actId="165"/>
          <ac:grpSpMkLst>
            <pc:docMk/>
            <pc:sldMk cId="825610705" sldId="1489"/>
            <ac:grpSpMk id="29" creationId="{A33B3E81-36D0-4B77-92A9-D77952D774DA}"/>
          </ac:grpSpMkLst>
        </pc:grpChg>
        <pc:grpChg chg="add del mod">
          <ac:chgData name="Banisha Rynjah [Chillibreeze]" userId="661f8fbd-f985-4a9b-ba91-9d63a69eeb98" providerId="ADAL" clId="{7C37BC00-75B2-4F49-8FB5-DE54C3FC7306}" dt="2020-07-13T08:29:51.072" v="373" actId="478"/>
          <ac:grpSpMkLst>
            <pc:docMk/>
            <pc:sldMk cId="825610705" sldId="1489"/>
            <ac:grpSpMk id="31" creationId="{6C028A39-D1D2-4FAE-A8F5-28B98BA25C8C}"/>
          </ac:grpSpMkLst>
        </pc:grpChg>
        <pc:grpChg chg="mod">
          <ac:chgData name="Banisha Rynjah [Chillibreeze]" userId="661f8fbd-f985-4a9b-ba91-9d63a69eeb98" providerId="ADAL" clId="{7C37BC00-75B2-4F49-8FB5-DE54C3FC7306}" dt="2020-07-13T08:30:17.119" v="379" actId="338"/>
          <ac:grpSpMkLst>
            <pc:docMk/>
            <pc:sldMk cId="825610705" sldId="1489"/>
            <ac:grpSpMk id="33" creationId="{448B8AE4-E1A9-4A2B-9724-E88AC3AEFE30}"/>
          </ac:grpSpMkLst>
        </pc:grpChg>
        <pc:grpChg chg="mod">
          <ac:chgData name="Banisha Rynjah [Chillibreeze]" userId="661f8fbd-f985-4a9b-ba91-9d63a69eeb98" providerId="ADAL" clId="{7C37BC00-75B2-4F49-8FB5-DE54C3FC7306}" dt="2020-07-13T08:33:03.110" v="471" actId="338"/>
          <ac:grpSpMkLst>
            <pc:docMk/>
            <pc:sldMk cId="825610705" sldId="1489"/>
            <ac:grpSpMk id="38" creationId="{90E242A4-0877-4166-A089-2C44C2256D99}"/>
          </ac:grpSpMkLst>
        </pc:grpChg>
        <pc:grpChg chg="mod">
          <ac:chgData name="Banisha Rynjah [Chillibreeze]" userId="661f8fbd-f985-4a9b-ba91-9d63a69eeb98" providerId="ADAL" clId="{7C37BC00-75B2-4F49-8FB5-DE54C3FC7306}" dt="2020-07-13T08:33:03.110" v="471" actId="338"/>
          <ac:grpSpMkLst>
            <pc:docMk/>
            <pc:sldMk cId="825610705" sldId="1489"/>
            <ac:grpSpMk id="43" creationId="{FB2708C5-8AD8-400B-8B99-06AA0FBDED85}"/>
          </ac:grpSpMkLst>
        </pc:grpChg>
        <pc:grpChg chg="mod">
          <ac:chgData name="Banisha Rynjah [Chillibreeze]" userId="661f8fbd-f985-4a9b-ba91-9d63a69eeb98" providerId="ADAL" clId="{7C37BC00-75B2-4F49-8FB5-DE54C3FC7306}" dt="2020-07-13T08:34:56.975" v="513" actId="571"/>
          <ac:grpSpMkLst>
            <pc:docMk/>
            <pc:sldMk cId="825610705" sldId="1489"/>
            <ac:grpSpMk id="48" creationId="{0A232E9F-EFC5-43CC-9576-EF65817AEE67}"/>
          </ac:grpSpMkLst>
        </pc:grpChg>
        <pc:grpChg chg="mod">
          <ac:chgData name="Banisha Rynjah [Chillibreeze]" userId="661f8fbd-f985-4a9b-ba91-9d63a69eeb98" providerId="ADAL" clId="{7C37BC00-75B2-4F49-8FB5-DE54C3FC7306}" dt="2020-07-13T08:35:29.919" v="530" actId="338"/>
          <ac:grpSpMkLst>
            <pc:docMk/>
            <pc:sldMk cId="825610705" sldId="1489"/>
            <ac:grpSpMk id="54" creationId="{8135E8D3-AEBF-4F70-9851-576D5D984C23}"/>
          </ac:grpSpMkLst>
        </pc:grpChg>
        <pc:grpChg chg="add del mod">
          <ac:chgData name="Banisha Rynjah [Chillibreeze]" userId="661f8fbd-f985-4a9b-ba91-9d63a69eeb98" providerId="ADAL" clId="{7C37BC00-75B2-4F49-8FB5-DE54C3FC7306}" dt="2020-07-13T08:37:05.489" v="557" actId="165"/>
          <ac:grpSpMkLst>
            <pc:docMk/>
            <pc:sldMk cId="825610705" sldId="1489"/>
            <ac:grpSpMk id="62" creationId="{1AEB20B0-A4BB-4D29-B974-DD7D87A34007}"/>
          </ac:grpSpMkLst>
        </pc:grpChg>
        <pc:picChg chg="del">
          <ac:chgData name="Banisha Rynjah [Chillibreeze]" userId="661f8fbd-f985-4a9b-ba91-9d63a69eeb98" providerId="ADAL" clId="{7C37BC00-75B2-4F49-8FB5-DE54C3FC7306}" dt="2020-07-13T07:36:12.163" v="222"/>
          <ac:picMkLst>
            <pc:docMk/>
            <pc:sldMk cId="825610705" sldId="1489"/>
            <ac:picMk id="4" creationId="{F1338CA8-1858-44F6-AB96-3CA648CA36EB}"/>
          </ac:picMkLst>
        </pc:picChg>
        <pc:picChg chg="mod">
          <ac:chgData name="Banisha Rynjah [Chillibreeze]" userId="661f8fbd-f985-4a9b-ba91-9d63a69eeb98" providerId="ADAL" clId="{7C37BC00-75B2-4F49-8FB5-DE54C3FC7306}" dt="2020-07-13T07:37:58.066" v="258"/>
          <ac:picMkLst>
            <pc:docMk/>
            <pc:sldMk cId="825610705" sldId="1489"/>
            <ac:picMk id="18" creationId="{1E096B4D-AE47-4BD4-8842-1A667511B61D}"/>
          </ac:picMkLst>
        </pc:picChg>
        <pc:picChg chg="mod">
          <ac:chgData name="Banisha Rynjah [Chillibreeze]" userId="661f8fbd-f985-4a9b-ba91-9d63a69eeb98" providerId="ADAL" clId="{7C37BC00-75B2-4F49-8FB5-DE54C3FC7306}" dt="2020-07-13T08:29:47.557" v="372"/>
          <ac:picMkLst>
            <pc:docMk/>
            <pc:sldMk cId="825610705" sldId="1489"/>
            <ac:picMk id="21" creationId="{9A2C39BB-21D1-4DD3-BB9D-9FA9C2579006}"/>
          </ac:picMkLst>
        </pc:picChg>
        <pc:picChg chg="mod">
          <ac:chgData name="Banisha Rynjah [Chillibreeze]" userId="661f8fbd-f985-4a9b-ba91-9d63a69eeb98" providerId="ADAL" clId="{7C37BC00-75B2-4F49-8FB5-DE54C3FC7306}" dt="2020-07-13T07:34:20.681" v="221" actId="164"/>
          <ac:picMkLst>
            <pc:docMk/>
            <pc:sldMk cId="825610705" sldId="1489"/>
            <ac:picMk id="22" creationId="{31FEFCB9-130F-46B8-9DF5-FB600133F0EF}"/>
          </ac:picMkLst>
        </pc:picChg>
        <pc:picChg chg="add del mod">
          <ac:chgData name="Banisha Rynjah [Chillibreeze]" userId="661f8fbd-f985-4a9b-ba91-9d63a69eeb98" providerId="ADAL" clId="{7C37BC00-75B2-4F49-8FB5-DE54C3FC7306}" dt="2020-07-13T07:37:20.057" v="235" actId="478"/>
          <ac:picMkLst>
            <pc:docMk/>
            <pc:sldMk cId="825610705" sldId="1489"/>
            <ac:picMk id="23" creationId="{8C0C3A1F-7ED7-4BD0-A045-28EBB5798808}"/>
          </ac:picMkLst>
        </pc:picChg>
        <pc:picChg chg="add del mod">
          <ac:chgData name="Banisha Rynjah [Chillibreeze]" userId="661f8fbd-f985-4a9b-ba91-9d63a69eeb98" providerId="ADAL" clId="{7C37BC00-75B2-4F49-8FB5-DE54C3FC7306}" dt="2020-07-13T11:32:40.785" v="1523" actId="21"/>
          <ac:picMkLst>
            <pc:docMk/>
            <pc:sldMk cId="825610705" sldId="1489"/>
            <ac:picMk id="24" creationId="{940956E3-2701-422A-9332-C0D397712A8C}"/>
          </ac:picMkLst>
        </pc:picChg>
        <pc:picChg chg="add del mod">
          <ac:chgData name="Banisha Rynjah [Chillibreeze]" userId="661f8fbd-f985-4a9b-ba91-9d63a69eeb98" providerId="ADAL" clId="{7C37BC00-75B2-4F49-8FB5-DE54C3FC7306}" dt="2020-07-13T07:38:40.836" v="261" actId="478"/>
          <ac:picMkLst>
            <pc:docMk/>
            <pc:sldMk cId="825610705" sldId="1489"/>
            <ac:picMk id="26" creationId="{630DAD2B-6F3D-45BA-BACE-E17841B3917D}"/>
          </ac:picMkLst>
        </pc:picChg>
        <pc:picChg chg="add del mod">
          <ac:chgData name="Banisha Rynjah [Chillibreeze]" userId="661f8fbd-f985-4a9b-ba91-9d63a69eeb98" providerId="ADAL" clId="{7C37BC00-75B2-4F49-8FB5-DE54C3FC7306}" dt="2020-07-13T11:32:46.680" v="1529" actId="21"/>
          <ac:picMkLst>
            <pc:docMk/>
            <pc:sldMk cId="825610705" sldId="1489"/>
            <ac:picMk id="28" creationId="{53EFE215-8CBA-4855-BDEC-A4C2E8CD5075}"/>
          </ac:picMkLst>
        </pc:picChg>
        <pc:picChg chg="add del mod">
          <ac:chgData name="Banisha Rynjah [Chillibreeze]" userId="661f8fbd-f985-4a9b-ba91-9d63a69eeb98" providerId="ADAL" clId="{7C37BC00-75B2-4F49-8FB5-DE54C3FC7306}" dt="2020-07-13T08:35:46.384" v="535" actId="478"/>
          <ac:picMkLst>
            <pc:docMk/>
            <pc:sldMk cId="825610705" sldId="1489"/>
            <ac:picMk id="30" creationId="{1B77C2E1-BEF3-4397-A5D7-1148D900E88A}"/>
          </ac:picMkLst>
        </pc:picChg>
        <pc:picChg chg="del mod">
          <ac:chgData name="Banisha Rynjah [Chillibreeze]" userId="661f8fbd-f985-4a9b-ba91-9d63a69eeb98" providerId="ADAL" clId="{7C37BC00-75B2-4F49-8FB5-DE54C3FC7306}" dt="2020-07-13T11:32:55.393" v="1537" actId="21"/>
          <ac:picMkLst>
            <pc:docMk/>
            <pc:sldMk cId="825610705" sldId="1489"/>
            <ac:picMk id="32" creationId="{C90ADE39-B476-4169-8033-1FB619246A2F}"/>
          </ac:picMkLst>
        </pc:picChg>
        <pc:picChg chg="add mod">
          <ac:chgData name="Banisha Rynjah [Chillibreeze]" userId="661f8fbd-f985-4a9b-ba91-9d63a69eeb98" providerId="ADAL" clId="{7C37BC00-75B2-4F49-8FB5-DE54C3FC7306}" dt="2020-07-13T08:35:37.522" v="534" actId="571"/>
          <ac:picMkLst>
            <pc:docMk/>
            <pc:sldMk cId="825610705" sldId="1489"/>
            <ac:picMk id="59" creationId="{64019F63-4EFD-4EFE-8521-B55CBBCE77E5}"/>
          </ac:picMkLst>
        </pc:picChg>
        <pc:picChg chg="add mod">
          <ac:chgData name="Banisha Rynjah [Chillibreeze]" userId="661f8fbd-f985-4a9b-ba91-9d63a69eeb98" providerId="ADAL" clId="{7C37BC00-75B2-4F49-8FB5-DE54C3FC7306}" dt="2020-07-13T08:35:37.522" v="534" actId="571"/>
          <ac:picMkLst>
            <pc:docMk/>
            <pc:sldMk cId="825610705" sldId="1489"/>
            <ac:picMk id="60" creationId="{B9F68072-8A1F-4F37-87BD-CD91D9C20609}"/>
          </ac:picMkLst>
        </pc:picChg>
        <pc:picChg chg="add mod">
          <ac:chgData name="Banisha Rynjah [Chillibreeze]" userId="661f8fbd-f985-4a9b-ba91-9d63a69eeb98" providerId="ADAL" clId="{7C37BC00-75B2-4F49-8FB5-DE54C3FC7306}" dt="2020-07-13T08:35:37.522" v="534" actId="571"/>
          <ac:picMkLst>
            <pc:docMk/>
            <pc:sldMk cId="825610705" sldId="1489"/>
            <ac:picMk id="61" creationId="{78F892B3-1C89-48AD-B6E9-46ECB93841C4}"/>
          </ac:picMkLst>
        </pc:picChg>
        <pc:picChg chg="add mod">
          <ac:chgData name="Banisha Rynjah [Chillibreeze]" userId="661f8fbd-f985-4a9b-ba91-9d63a69eeb98" providerId="ADAL" clId="{7C37BC00-75B2-4F49-8FB5-DE54C3FC7306}" dt="2020-07-13T11:32:41.143" v="1524"/>
          <ac:picMkLst>
            <pc:docMk/>
            <pc:sldMk cId="825610705" sldId="1489"/>
            <ac:picMk id="63" creationId="{DA109C23-9202-4120-B51D-C06BE703B1B1}"/>
          </ac:picMkLst>
        </pc:picChg>
        <pc:picChg chg="add mod">
          <ac:chgData name="Banisha Rynjah [Chillibreeze]" userId="661f8fbd-f985-4a9b-ba91-9d63a69eeb98" providerId="ADAL" clId="{7C37BC00-75B2-4F49-8FB5-DE54C3FC7306}" dt="2020-07-13T11:32:47.095" v="1530"/>
          <ac:picMkLst>
            <pc:docMk/>
            <pc:sldMk cId="825610705" sldId="1489"/>
            <ac:picMk id="66" creationId="{2DF468CD-D742-410D-ABD7-3B98960F45A0}"/>
          </ac:picMkLst>
        </pc:picChg>
        <pc:picChg chg="add mod">
          <ac:chgData name="Banisha Rynjah [Chillibreeze]" userId="661f8fbd-f985-4a9b-ba91-9d63a69eeb98" providerId="ADAL" clId="{7C37BC00-75B2-4F49-8FB5-DE54C3FC7306}" dt="2020-07-13T11:32:55.626" v="1538"/>
          <ac:picMkLst>
            <pc:docMk/>
            <pc:sldMk cId="825610705" sldId="1489"/>
            <ac:picMk id="70" creationId="{8607DE9B-E440-4374-9A81-4DBD9564A827}"/>
          </ac:picMkLst>
        </pc:picChg>
        <pc:cxnChg chg="del mod topLvl">
          <ac:chgData name="Banisha Rynjah [Chillibreeze]" userId="661f8fbd-f985-4a9b-ba91-9d63a69eeb98" providerId="ADAL" clId="{7C37BC00-75B2-4F49-8FB5-DE54C3FC7306}" dt="2020-07-13T11:32:44.804" v="1527" actId="21"/>
          <ac:cxnSpMkLst>
            <pc:docMk/>
            <pc:sldMk cId="825610705" sldId="1489"/>
            <ac:cxnSpMk id="19" creationId="{B8B7F338-1E7D-479B-80C3-5299B9DE5428}"/>
          </ac:cxnSpMkLst>
        </pc:cxnChg>
        <pc:cxnChg chg="del mod topLvl">
          <ac:chgData name="Banisha Rynjah [Chillibreeze]" userId="661f8fbd-f985-4a9b-ba91-9d63a69eeb98" providerId="ADAL" clId="{7C37BC00-75B2-4F49-8FB5-DE54C3FC7306}" dt="2020-07-13T11:32:53.836" v="1535" actId="21"/>
          <ac:cxnSpMkLst>
            <pc:docMk/>
            <pc:sldMk cId="825610705" sldId="1489"/>
            <ac:cxnSpMk id="20" creationId="{8FE253D8-110D-4E2A-9095-0774CB57F274}"/>
          </ac:cxnSpMkLst>
        </pc:cxnChg>
        <pc:cxnChg chg="add mod">
          <ac:chgData name="Banisha Rynjah [Chillibreeze]" userId="661f8fbd-f985-4a9b-ba91-9d63a69eeb98" providerId="ADAL" clId="{7C37BC00-75B2-4F49-8FB5-DE54C3FC7306}" dt="2020-07-13T11:33:03.106" v="1541" actId="962"/>
          <ac:cxnSpMkLst>
            <pc:docMk/>
            <pc:sldMk cId="825610705" sldId="1489"/>
            <ac:cxnSpMk id="65" creationId="{9A54F634-2D0B-4C78-8F97-0F99C6E02DFD}"/>
          </ac:cxnSpMkLst>
        </pc:cxnChg>
        <pc:cxnChg chg="add mod">
          <ac:chgData name="Banisha Rynjah [Chillibreeze]" userId="661f8fbd-f985-4a9b-ba91-9d63a69eeb98" providerId="ADAL" clId="{7C37BC00-75B2-4F49-8FB5-DE54C3FC7306}" dt="2020-07-13T11:33:08.889" v="1542" actId="962"/>
          <ac:cxnSpMkLst>
            <pc:docMk/>
            <pc:sldMk cId="825610705" sldId="1489"/>
            <ac:cxnSpMk id="69" creationId="{B9B84314-E62E-42AD-B1B6-99CC5FE1877A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54:54.175" v="1759" actId="552"/>
        <pc:sldMkLst>
          <pc:docMk/>
          <pc:sldMk cId="1545744709" sldId="1490"/>
        </pc:sldMkLst>
        <pc:spChg chg="ord">
          <ac:chgData name="Banisha Rynjah [Chillibreeze]" userId="661f8fbd-f985-4a9b-ba91-9d63a69eeb98" providerId="ADAL" clId="{7C37BC00-75B2-4F49-8FB5-DE54C3FC7306}" dt="2020-07-13T11:31:54.130" v="1512" actId="167"/>
          <ac:spMkLst>
            <pc:docMk/>
            <pc:sldMk cId="1545744709" sldId="1490"/>
            <ac:spMk id="2" creationId="{A3123356-7AB5-4529-AC65-F8106FAFB517}"/>
          </ac:spMkLst>
        </pc:spChg>
        <pc:spChg chg="mod">
          <ac:chgData name="Banisha Rynjah [Chillibreeze]" userId="661f8fbd-f985-4a9b-ba91-9d63a69eeb98" providerId="ADAL" clId="{7C37BC00-75B2-4F49-8FB5-DE54C3FC7306}" dt="2020-07-13T08:42:16.446" v="690"/>
          <ac:spMkLst>
            <pc:docMk/>
            <pc:sldMk cId="1545744709" sldId="1490"/>
            <ac:spMk id="5" creationId="{A2D01AF9-53E2-4648-808F-1C6A14E5249F}"/>
          </ac:spMkLst>
        </pc:spChg>
        <pc:spChg chg="mod">
          <ac:chgData name="Banisha Rynjah [Chillibreeze]" userId="661f8fbd-f985-4a9b-ba91-9d63a69eeb98" providerId="ADAL" clId="{7C37BC00-75B2-4F49-8FB5-DE54C3FC7306}" dt="2020-07-13T08:42:16.446" v="690"/>
          <ac:spMkLst>
            <pc:docMk/>
            <pc:sldMk cId="1545744709" sldId="1490"/>
            <ac:spMk id="6" creationId="{E64285E4-A5E0-4319-AD27-CE3BB479540B}"/>
          </ac:spMkLst>
        </pc:spChg>
        <pc:spChg chg="mod">
          <ac:chgData name="Banisha Rynjah [Chillibreeze]" userId="661f8fbd-f985-4a9b-ba91-9d63a69eeb98" providerId="ADAL" clId="{7C37BC00-75B2-4F49-8FB5-DE54C3FC7306}" dt="2020-07-13T08:40:29.643" v="666"/>
          <ac:spMkLst>
            <pc:docMk/>
            <pc:sldMk cId="1545744709" sldId="1490"/>
            <ac:spMk id="8" creationId="{B6584EC0-AA5E-4030-95AA-B0CCFCAA96E6}"/>
          </ac:spMkLst>
        </pc:spChg>
        <pc:spChg chg="mod">
          <ac:chgData name="Banisha Rynjah [Chillibreeze]" userId="661f8fbd-f985-4a9b-ba91-9d63a69eeb98" providerId="ADAL" clId="{7C37BC00-75B2-4F49-8FB5-DE54C3FC7306}" dt="2020-07-13T08:40:29.643" v="666"/>
          <ac:spMkLst>
            <pc:docMk/>
            <pc:sldMk cId="1545744709" sldId="1490"/>
            <ac:spMk id="9" creationId="{5A5C8A74-64E8-4E5C-9F2C-708E096E7D2E}"/>
          </ac:spMkLst>
        </pc:spChg>
        <pc:spChg chg="mod">
          <ac:chgData name="Banisha Rynjah [Chillibreeze]" userId="661f8fbd-f985-4a9b-ba91-9d63a69eeb98" providerId="ADAL" clId="{7C37BC00-75B2-4F49-8FB5-DE54C3FC7306}" dt="2020-07-13T08:39:24.542" v="635"/>
          <ac:spMkLst>
            <pc:docMk/>
            <pc:sldMk cId="1545744709" sldId="1490"/>
            <ac:spMk id="11" creationId="{233EDDB0-536A-4211-83E1-469BF2302DE4}"/>
          </ac:spMkLst>
        </pc:spChg>
        <pc:spChg chg="mod">
          <ac:chgData name="Banisha Rynjah [Chillibreeze]" userId="661f8fbd-f985-4a9b-ba91-9d63a69eeb98" providerId="ADAL" clId="{7C37BC00-75B2-4F49-8FB5-DE54C3FC7306}" dt="2020-07-13T08:39:24.542" v="635"/>
          <ac:spMkLst>
            <pc:docMk/>
            <pc:sldMk cId="1545744709" sldId="1490"/>
            <ac:spMk id="12" creationId="{E869D6AD-36EE-400C-B46E-23D497885757}"/>
          </ac:spMkLst>
        </pc:spChg>
        <pc:spChg chg="del mod topLvl">
          <ac:chgData name="Banisha Rynjah [Chillibreeze]" userId="661f8fbd-f985-4a9b-ba91-9d63a69eeb98" providerId="ADAL" clId="{7C37BC00-75B2-4F49-8FB5-DE54C3FC7306}" dt="2020-07-13T08:39:00.823" v="612" actId="478"/>
          <ac:spMkLst>
            <pc:docMk/>
            <pc:sldMk cId="1545744709" sldId="1490"/>
            <ac:spMk id="14" creationId="{5272E2C0-8F08-4858-A751-9EF88CDE5AFB}"/>
          </ac:spMkLst>
        </pc:spChg>
        <pc:spChg chg="del mod">
          <ac:chgData name="Banisha Rynjah [Chillibreeze]" userId="661f8fbd-f985-4a9b-ba91-9d63a69eeb98" providerId="ADAL" clId="{7C37BC00-75B2-4F49-8FB5-DE54C3FC7306}" dt="2020-07-13T08:38:57.944" v="610" actId="478"/>
          <ac:spMkLst>
            <pc:docMk/>
            <pc:sldMk cId="1545744709" sldId="1490"/>
            <ac:spMk id="15" creationId="{1F2E45C6-993D-4189-90B4-E660792F12B5}"/>
          </ac:spMkLst>
        </pc:spChg>
        <pc:spChg chg="mod">
          <ac:chgData name="Banisha Rynjah [Chillibreeze]" userId="661f8fbd-f985-4a9b-ba91-9d63a69eeb98" providerId="ADAL" clId="{7C37BC00-75B2-4F49-8FB5-DE54C3FC7306}" dt="2020-07-13T08:38:15.499" v="585"/>
          <ac:spMkLst>
            <pc:docMk/>
            <pc:sldMk cId="1545744709" sldId="1490"/>
            <ac:spMk id="17" creationId="{CC776201-3506-4724-8526-1A778063DF86}"/>
          </ac:spMkLst>
        </pc:spChg>
        <pc:spChg chg="mod">
          <ac:chgData name="Banisha Rynjah [Chillibreeze]" userId="661f8fbd-f985-4a9b-ba91-9d63a69eeb98" providerId="ADAL" clId="{7C37BC00-75B2-4F49-8FB5-DE54C3FC7306}" dt="2020-07-13T08:38:15.499" v="585"/>
          <ac:spMkLst>
            <pc:docMk/>
            <pc:sldMk cId="1545744709" sldId="1490"/>
            <ac:spMk id="18" creationId="{F6D4E865-CC6E-4C7D-82A8-342BA273F175}"/>
          </ac:spMkLst>
        </pc:spChg>
        <pc:spChg chg="del mod">
          <ac:chgData name="Banisha Rynjah [Chillibreeze]" userId="661f8fbd-f985-4a9b-ba91-9d63a69eeb98" providerId="ADAL" clId="{7C37BC00-75B2-4F49-8FB5-DE54C3FC7306}" dt="2020-07-13T11:30:38.850" v="1465" actId="21"/>
          <ac:spMkLst>
            <pc:docMk/>
            <pc:sldMk cId="1545744709" sldId="1490"/>
            <ac:spMk id="19" creationId="{5226CF0B-482A-497A-B96B-C6330D885636}"/>
          </ac:spMkLst>
        </pc:spChg>
        <pc:spChg chg="del mod">
          <ac:chgData name="Banisha Rynjah [Chillibreeze]" userId="661f8fbd-f985-4a9b-ba91-9d63a69eeb98" providerId="ADAL" clId="{7C37BC00-75B2-4F49-8FB5-DE54C3FC7306}" dt="2020-07-13T11:30:48.858" v="1475" actId="21"/>
          <ac:spMkLst>
            <pc:docMk/>
            <pc:sldMk cId="1545744709" sldId="1490"/>
            <ac:spMk id="20" creationId="{B58C36F6-CF4E-4516-83D8-356204C68745}"/>
          </ac:spMkLst>
        </pc:spChg>
        <pc:spChg chg="del mod">
          <ac:chgData name="Banisha Rynjah [Chillibreeze]" userId="661f8fbd-f985-4a9b-ba91-9d63a69eeb98" providerId="ADAL" clId="{7C37BC00-75B2-4F49-8FB5-DE54C3FC7306}" dt="2020-07-13T11:30:58.764" v="1483" actId="21"/>
          <ac:spMkLst>
            <pc:docMk/>
            <pc:sldMk cId="1545744709" sldId="1490"/>
            <ac:spMk id="21" creationId="{296B42CB-D7B4-4175-9559-CC21349E2C19}"/>
          </ac:spMkLst>
        </pc:spChg>
        <pc:spChg chg="del mod">
          <ac:chgData name="Banisha Rynjah [Chillibreeze]" userId="661f8fbd-f985-4a9b-ba91-9d63a69eeb98" providerId="ADAL" clId="{7C37BC00-75B2-4F49-8FB5-DE54C3FC7306}" dt="2020-07-13T11:31:04.852" v="1489" actId="21"/>
          <ac:spMkLst>
            <pc:docMk/>
            <pc:sldMk cId="1545744709" sldId="1490"/>
            <ac:spMk id="22" creationId="{5F9057A7-1D5A-4311-8239-C9688E0985BA}"/>
          </ac:spMkLst>
        </pc:spChg>
        <pc:spChg chg="del mod">
          <ac:chgData name="Banisha Rynjah [Chillibreeze]" userId="661f8fbd-f985-4a9b-ba91-9d63a69eeb98" providerId="ADAL" clId="{7C37BC00-75B2-4F49-8FB5-DE54C3FC7306}" dt="2020-07-13T11:31:14.709" v="1497" actId="21"/>
          <ac:spMkLst>
            <pc:docMk/>
            <pc:sldMk cId="1545744709" sldId="1490"/>
            <ac:spMk id="23" creationId="{3472103B-5B0F-4693-886B-8272C0E7DBDF}"/>
          </ac:spMkLst>
        </pc:spChg>
        <pc:spChg chg="del mod modVis">
          <ac:chgData name="Banisha Rynjah [Chillibreeze]" userId="661f8fbd-f985-4a9b-ba91-9d63a69eeb98" providerId="ADAL" clId="{7C37BC00-75B2-4F49-8FB5-DE54C3FC7306}" dt="2020-07-13T11:31:36.063" v="1507" actId="478"/>
          <ac:spMkLst>
            <pc:docMk/>
            <pc:sldMk cId="1545744709" sldId="1490"/>
            <ac:spMk id="38" creationId="{A814D925-4FD3-4A80-9F37-6BC01360380E}"/>
          </ac:spMkLst>
        </pc:spChg>
        <pc:spChg chg="del mod modVis">
          <ac:chgData name="Banisha Rynjah [Chillibreeze]" userId="661f8fbd-f985-4a9b-ba91-9d63a69eeb98" providerId="ADAL" clId="{7C37BC00-75B2-4F49-8FB5-DE54C3FC7306}" dt="2020-07-13T11:31:42.258" v="1509" actId="478"/>
          <ac:spMkLst>
            <pc:docMk/>
            <pc:sldMk cId="1545744709" sldId="1490"/>
            <ac:spMk id="39" creationId="{E1BEC6C6-FBE8-4EC3-948E-300C2DEC3AC0}"/>
          </ac:spMkLst>
        </pc:spChg>
        <pc:spChg chg="del mod modVis">
          <ac:chgData name="Banisha Rynjah [Chillibreeze]" userId="661f8fbd-f985-4a9b-ba91-9d63a69eeb98" providerId="ADAL" clId="{7C37BC00-75B2-4F49-8FB5-DE54C3FC7306}" dt="2020-07-13T11:32:07.003" v="1515" actId="478"/>
          <ac:spMkLst>
            <pc:docMk/>
            <pc:sldMk cId="1545744709" sldId="1490"/>
            <ac:spMk id="40" creationId="{CAE4AD0E-B0F9-4C9F-8582-3BD54F149231}"/>
          </ac:spMkLst>
        </pc:spChg>
        <pc:spChg chg="del mod modVis">
          <ac:chgData name="Banisha Rynjah [Chillibreeze]" userId="661f8fbd-f985-4a9b-ba91-9d63a69eeb98" providerId="ADAL" clId="{7C37BC00-75B2-4F49-8FB5-DE54C3FC7306}" dt="2020-07-13T11:32:09.771" v="1517" actId="478"/>
          <ac:spMkLst>
            <pc:docMk/>
            <pc:sldMk cId="1545744709" sldId="1490"/>
            <ac:spMk id="41" creationId="{2594E5AD-6A9B-4AE8-8E2C-6C180FC72791}"/>
          </ac:spMkLst>
        </pc:spChg>
        <pc:spChg chg="del mod">
          <ac:chgData name="Banisha Rynjah [Chillibreeze]" userId="661f8fbd-f985-4a9b-ba91-9d63a69eeb98" providerId="ADAL" clId="{7C37BC00-75B2-4F49-8FB5-DE54C3FC7306}" dt="2020-07-13T11:31:17.112" v="1499" actId="21"/>
          <ac:spMkLst>
            <pc:docMk/>
            <pc:sldMk cId="1545744709" sldId="1490"/>
            <ac:spMk id="42" creationId="{052FAE81-DBD6-45C9-AA08-28CB91F77CE0}"/>
          </ac:spMkLst>
        </pc:spChg>
        <pc:spChg chg="mod">
          <ac:chgData name="Banisha Rynjah [Chillibreeze]" userId="661f8fbd-f985-4a9b-ba91-9d63a69eeb98" providerId="ADAL" clId="{7C37BC00-75B2-4F49-8FB5-DE54C3FC7306}" dt="2020-07-13T08:39:58" v="643" actId="571"/>
          <ac:spMkLst>
            <pc:docMk/>
            <pc:sldMk cId="1545744709" sldId="1490"/>
            <ac:spMk id="61" creationId="{09242FD9-A652-4F54-9982-C4AE41A04ABD}"/>
          </ac:spMkLst>
        </pc:spChg>
        <pc:spChg chg="mod">
          <ac:chgData name="Banisha Rynjah [Chillibreeze]" userId="661f8fbd-f985-4a9b-ba91-9d63a69eeb98" providerId="ADAL" clId="{7C37BC00-75B2-4F49-8FB5-DE54C3FC7306}" dt="2020-07-13T08:39:58" v="643" actId="571"/>
          <ac:spMkLst>
            <pc:docMk/>
            <pc:sldMk cId="1545744709" sldId="1490"/>
            <ac:spMk id="62" creationId="{D32E4D98-F138-4589-9435-623D39BE098D}"/>
          </ac:spMkLst>
        </pc:spChg>
        <pc:spChg chg="add mod">
          <ac:chgData name="Banisha Rynjah [Chillibreeze]" userId="661f8fbd-f985-4a9b-ba91-9d63a69eeb98" providerId="ADAL" clId="{7C37BC00-75B2-4F49-8FB5-DE54C3FC7306}" dt="2020-07-13T11:54:54.175" v="1759" actId="552"/>
          <ac:spMkLst>
            <pc:docMk/>
            <pc:sldMk cId="1545744709" sldId="1490"/>
            <ac:spMk id="70" creationId="{9CB89780-634B-41B3-B1B0-8EB0094AAEE3}"/>
          </ac:spMkLst>
        </pc:spChg>
        <pc:spChg chg="add mod">
          <ac:chgData name="Banisha Rynjah [Chillibreeze]" userId="661f8fbd-f985-4a9b-ba91-9d63a69eeb98" providerId="ADAL" clId="{7C37BC00-75B2-4F49-8FB5-DE54C3FC7306}" dt="2020-07-13T11:54:54.175" v="1759" actId="552"/>
          <ac:spMkLst>
            <pc:docMk/>
            <pc:sldMk cId="1545744709" sldId="1490"/>
            <ac:spMk id="74" creationId="{23C35F3D-9664-4D9D-93D5-E8B3CD390123}"/>
          </ac:spMkLst>
        </pc:spChg>
        <pc:spChg chg="add mod">
          <ac:chgData name="Banisha Rynjah [Chillibreeze]" userId="661f8fbd-f985-4a9b-ba91-9d63a69eeb98" providerId="ADAL" clId="{7C37BC00-75B2-4F49-8FB5-DE54C3FC7306}" dt="2020-07-13T11:54:54.175" v="1759" actId="552"/>
          <ac:spMkLst>
            <pc:docMk/>
            <pc:sldMk cId="1545744709" sldId="1490"/>
            <ac:spMk id="78" creationId="{948F34B0-A594-40A7-9E04-122DD1B68FA2}"/>
          </ac:spMkLst>
        </pc:spChg>
        <pc:spChg chg="add mod">
          <ac:chgData name="Banisha Rynjah [Chillibreeze]" userId="661f8fbd-f985-4a9b-ba91-9d63a69eeb98" providerId="ADAL" clId="{7C37BC00-75B2-4F49-8FB5-DE54C3FC7306}" dt="2020-07-13T11:54:54.175" v="1759" actId="552"/>
          <ac:spMkLst>
            <pc:docMk/>
            <pc:sldMk cId="1545744709" sldId="1490"/>
            <ac:spMk id="81" creationId="{E3AE7026-0733-413B-9BE9-F8D3638FFEFD}"/>
          </ac:spMkLst>
        </pc:spChg>
        <pc:spChg chg="add mod">
          <ac:chgData name="Banisha Rynjah [Chillibreeze]" userId="661f8fbd-f985-4a9b-ba91-9d63a69eeb98" providerId="ADAL" clId="{7C37BC00-75B2-4F49-8FB5-DE54C3FC7306}" dt="2020-07-13T11:54:54.175" v="1759" actId="552"/>
          <ac:spMkLst>
            <pc:docMk/>
            <pc:sldMk cId="1545744709" sldId="1490"/>
            <ac:spMk id="85" creationId="{EDFFB12F-DFBE-4D3D-BF5C-CB707AFA3DF0}"/>
          </ac:spMkLst>
        </pc:spChg>
        <pc:spChg chg="add del mod">
          <ac:chgData name="Banisha Rynjah [Chillibreeze]" userId="661f8fbd-f985-4a9b-ba91-9d63a69eeb98" providerId="ADAL" clId="{7C37BC00-75B2-4F49-8FB5-DE54C3FC7306}" dt="2020-07-13T11:31:28.474" v="1504" actId="21"/>
          <ac:spMkLst>
            <pc:docMk/>
            <pc:sldMk cId="1545744709" sldId="1490"/>
            <ac:spMk id="86" creationId="{249F5ECB-8366-4617-9285-E9AD61216CF1}"/>
          </ac:spMkLst>
        </pc:spChg>
        <pc:spChg chg="add del mod">
          <ac:chgData name="Banisha Rynjah [Chillibreeze]" userId="661f8fbd-f985-4a9b-ba91-9d63a69eeb98" providerId="ADAL" clId="{7C37BC00-75B2-4F49-8FB5-DE54C3FC7306}" dt="2020-07-13T11:32:01.104" v="1513" actId="21"/>
          <ac:spMkLst>
            <pc:docMk/>
            <pc:sldMk cId="1545744709" sldId="1490"/>
            <ac:spMk id="87" creationId="{E11B1933-4006-440E-B112-6ECD8C748A28}"/>
          </ac:spMkLst>
        </pc:spChg>
        <pc:spChg chg="add mod">
          <ac:chgData name="Banisha Rynjah [Chillibreeze]" userId="661f8fbd-f985-4a9b-ba91-9d63a69eeb98" providerId="ADAL" clId="{7C37BC00-75B2-4F49-8FB5-DE54C3FC7306}" dt="2020-07-13T11:54:54.175" v="1759" actId="552"/>
          <ac:spMkLst>
            <pc:docMk/>
            <pc:sldMk cId="1545744709" sldId="1490"/>
            <ac:spMk id="88" creationId="{11AC8593-568F-415D-B276-25E74C72AE2B}"/>
          </ac:spMkLst>
        </pc:spChg>
        <pc:grpChg chg="del">
          <ac:chgData name="Banisha Rynjah [Chillibreeze]" userId="661f8fbd-f985-4a9b-ba91-9d63a69eeb98" providerId="ADAL" clId="{7C37BC00-75B2-4F49-8FB5-DE54C3FC7306}" dt="2020-07-13T08:41:56.624" v="668" actId="165"/>
          <ac:grpSpMkLst>
            <pc:docMk/>
            <pc:sldMk cId="1545744709" sldId="1490"/>
            <ac:grpSpMk id="3" creationId="{72A295F1-4786-45DE-A65A-5A275457C669}"/>
          </ac:grpSpMkLst>
        </pc:grpChg>
        <pc:grpChg chg="mod topLvl">
          <ac:chgData name="Banisha Rynjah [Chillibreeze]" userId="661f8fbd-f985-4a9b-ba91-9d63a69eeb98" providerId="ADAL" clId="{7C37BC00-75B2-4F49-8FB5-DE54C3FC7306}" dt="2020-07-13T08:42:16.446" v="690"/>
          <ac:grpSpMkLst>
            <pc:docMk/>
            <pc:sldMk cId="1545744709" sldId="1490"/>
            <ac:grpSpMk id="4" creationId="{25359CC1-3D93-4A48-B751-C464910FFB00}"/>
          </ac:grpSpMkLst>
        </pc:grpChg>
        <pc:grpChg chg="del mod topLvl">
          <ac:chgData name="Banisha Rynjah [Chillibreeze]" userId="661f8fbd-f985-4a9b-ba91-9d63a69eeb98" providerId="ADAL" clId="{7C37BC00-75B2-4F49-8FB5-DE54C3FC7306}" dt="2020-07-13T08:42:44.093" v="696" actId="478"/>
          <ac:grpSpMkLst>
            <pc:docMk/>
            <pc:sldMk cId="1545744709" sldId="1490"/>
            <ac:grpSpMk id="7" creationId="{A27CD5F4-928B-4C51-A3E5-D773C5699582}"/>
          </ac:grpSpMkLst>
        </pc:grpChg>
        <pc:grpChg chg="mod">
          <ac:chgData name="Banisha Rynjah [Chillibreeze]" userId="661f8fbd-f985-4a9b-ba91-9d63a69eeb98" providerId="ADAL" clId="{7C37BC00-75B2-4F49-8FB5-DE54C3FC7306}" dt="2020-07-13T08:39:24.542" v="635"/>
          <ac:grpSpMkLst>
            <pc:docMk/>
            <pc:sldMk cId="1545744709" sldId="1490"/>
            <ac:grpSpMk id="10" creationId="{76268DD6-F2C8-450A-90C3-B534D02577F9}"/>
          </ac:grpSpMkLst>
        </pc:grpChg>
        <pc:grpChg chg="del mod">
          <ac:chgData name="Banisha Rynjah [Chillibreeze]" userId="661f8fbd-f985-4a9b-ba91-9d63a69eeb98" providerId="ADAL" clId="{7C37BC00-75B2-4F49-8FB5-DE54C3FC7306}" dt="2020-07-13T08:38:57.944" v="610" actId="478"/>
          <ac:grpSpMkLst>
            <pc:docMk/>
            <pc:sldMk cId="1545744709" sldId="1490"/>
            <ac:grpSpMk id="13" creationId="{C32FE222-5557-4C7F-8F14-38A316EF4A5D}"/>
          </ac:grpSpMkLst>
        </pc:grpChg>
        <pc:grpChg chg="add del mod topLvl">
          <ac:chgData name="Banisha Rynjah [Chillibreeze]" userId="661f8fbd-f985-4a9b-ba91-9d63a69eeb98" providerId="ADAL" clId="{7C37BC00-75B2-4F49-8FB5-DE54C3FC7306}" dt="2020-07-13T08:38:15.499" v="585"/>
          <ac:grpSpMkLst>
            <pc:docMk/>
            <pc:sldMk cId="1545744709" sldId="1490"/>
            <ac:grpSpMk id="16" creationId="{296303DC-A02B-4E3D-AA78-6990C6AF81FA}"/>
          </ac:grpSpMkLst>
        </pc:grpChg>
        <pc:grpChg chg="del mod">
          <ac:chgData name="Banisha Rynjah [Chillibreeze]" userId="661f8fbd-f985-4a9b-ba91-9d63a69eeb98" providerId="ADAL" clId="{7C37BC00-75B2-4F49-8FB5-DE54C3FC7306}" dt="2020-07-13T08:40:07.324" v="646" actId="165"/>
          <ac:grpSpMkLst>
            <pc:docMk/>
            <pc:sldMk cId="1545744709" sldId="1490"/>
            <ac:grpSpMk id="24" creationId="{43322301-C81C-4093-AE45-CE7F8A140EB8}"/>
          </ac:grpSpMkLst>
        </pc:grpChg>
        <pc:grpChg chg="add del mod">
          <ac:chgData name="Banisha Rynjah [Chillibreeze]" userId="661f8fbd-f985-4a9b-ba91-9d63a69eeb98" providerId="ADAL" clId="{7C37BC00-75B2-4F49-8FB5-DE54C3FC7306}" dt="2020-07-13T08:32:36.349" v="465" actId="164"/>
          <ac:grpSpMkLst>
            <pc:docMk/>
            <pc:sldMk cId="1545744709" sldId="1490"/>
            <ac:grpSpMk id="25" creationId="{878F520D-860C-4BD4-8E9C-4E01587CE52A}"/>
          </ac:grpSpMkLst>
        </pc:grpChg>
        <pc:grpChg chg="add del mod">
          <ac:chgData name="Banisha Rynjah [Chillibreeze]" userId="661f8fbd-f985-4a9b-ba91-9d63a69eeb98" providerId="ADAL" clId="{7C37BC00-75B2-4F49-8FB5-DE54C3FC7306}" dt="2020-07-13T08:32:32.903" v="462" actId="164"/>
          <ac:grpSpMkLst>
            <pc:docMk/>
            <pc:sldMk cId="1545744709" sldId="1490"/>
            <ac:grpSpMk id="27" creationId="{EBD66F37-4FD8-415F-9336-8191EFD478E6}"/>
          </ac:grpSpMkLst>
        </pc:grpChg>
        <pc:grpChg chg="add del mod">
          <ac:chgData name="Banisha Rynjah [Chillibreeze]" userId="661f8fbd-f985-4a9b-ba91-9d63a69eeb98" providerId="ADAL" clId="{7C37BC00-75B2-4F49-8FB5-DE54C3FC7306}" dt="2020-07-13T08:32:29.644" v="446" actId="164"/>
          <ac:grpSpMkLst>
            <pc:docMk/>
            <pc:sldMk cId="1545744709" sldId="1490"/>
            <ac:grpSpMk id="29" creationId="{2EF67DA2-89E8-44FA-8799-3A21DD302F3E}"/>
          </ac:grpSpMkLst>
        </pc:grpChg>
        <pc:grpChg chg="add del mod">
          <ac:chgData name="Banisha Rynjah [Chillibreeze]" userId="661f8fbd-f985-4a9b-ba91-9d63a69eeb98" providerId="ADAL" clId="{7C37BC00-75B2-4F49-8FB5-DE54C3FC7306}" dt="2020-07-13T08:37:59.869" v="566" actId="165"/>
          <ac:grpSpMkLst>
            <pc:docMk/>
            <pc:sldMk cId="1545744709" sldId="1490"/>
            <ac:grpSpMk id="31" creationId="{6AB209A1-3943-495B-B3AF-7B278E305AD2}"/>
          </ac:grpSpMkLst>
        </pc:grpChg>
        <pc:grpChg chg="add del mod">
          <ac:chgData name="Banisha Rynjah [Chillibreeze]" userId="661f8fbd-f985-4a9b-ba91-9d63a69eeb98" providerId="ADAL" clId="{7C37BC00-75B2-4F49-8FB5-DE54C3FC7306}" dt="2020-07-13T08:38:24.537" v="586" actId="478"/>
          <ac:grpSpMkLst>
            <pc:docMk/>
            <pc:sldMk cId="1545744709" sldId="1490"/>
            <ac:grpSpMk id="35" creationId="{43BEAE21-EC93-45B0-8893-E3C84F41995A}"/>
          </ac:grpSpMkLst>
        </pc:grpChg>
        <pc:grpChg chg="add del mod">
          <ac:chgData name="Banisha Rynjah [Chillibreeze]" userId="661f8fbd-f985-4a9b-ba91-9d63a69eeb98" providerId="ADAL" clId="{7C37BC00-75B2-4F49-8FB5-DE54C3FC7306}" dt="2020-07-13T08:39:00.187" v="611" actId="478"/>
          <ac:grpSpMkLst>
            <pc:docMk/>
            <pc:sldMk cId="1545744709" sldId="1490"/>
            <ac:grpSpMk id="53" creationId="{08D800AC-2630-4B82-B3ED-BC1FF0FFFDFC}"/>
          </ac:grpSpMkLst>
        </pc:grpChg>
        <pc:grpChg chg="add del mod">
          <ac:chgData name="Banisha Rynjah [Chillibreeze]" userId="661f8fbd-f985-4a9b-ba91-9d63a69eeb98" providerId="ADAL" clId="{7C37BC00-75B2-4F49-8FB5-DE54C3FC7306}" dt="2020-07-13T08:39:29.996" v="638" actId="478"/>
          <ac:grpSpMkLst>
            <pc:docMk/>
            <pc:sldMk cId="1545744709" sldId="1490"/>
            <ac:grpSpMk id="56" creationId="{49DC29BF-BB0F-476C-8ACE-A8AF794E5FD1}"/>
          </ac:grpSpMkLst>
        </pc:grpChg>
        <pc:grpChg chg="add mod">
          <ac:chgData name="Banisha Rynjah [Chillibreeze]" userId="661f8fbd-f985-4a9b-ba91-9d63a69eeb98" providerId="ADAL" clId="{7C37BC00-75B2-4F49-8FB5-DE54C3FC7306}" dt="2020-07-13T08:39:58" v="643" actId="571"/>
          <ac:grpSpMkLst>
            <pc:docMk/>
            <pc:sldMk cId="1545744709" sldId="1490"/>
            <ac:grpSpMk id="58" creationId="{CAE7E600-2A1F-485C-BAB7-48743D4E1FFF}"/>
          </ac:grpSpMkLst>
        </pc:grpChg>
        <pc:grpChg chg="mod">
          <ac:chgData name="Banisha Rynjah [Chillibreeze]" userId="661f8fbd-f985-4a9b-ba91-9d63a69eeb98" providerId="ADAL" clId="{7C37BC00-75B2-4F49-8FB5-DE54C3FC7306}" dt="2020-07-13T08:39:58" v="643" actId="571"/>
          <ac:grpSpMkLst>
            <pc:docMk/>
            <pc:sldMk cId="1545744709" sldId="1490"/>
            <ac:grpSpMk id="59" creationId="{B59DF10A-5E38-409A-ABF0-F69935A3395A}"/>
          </ac:grpSpMkLst>
        </pc:grpChg>
        <pc:grpChg chg="add del mod">
          <ac:chgData name="Banisha Rynjah [Chillibreeze]" userId="661f8fbd-f985-4a9b-ba91-9d63a69eeb98" providerId="ADAL" clId="{7C37BC00-75B2-4F49-8FB5-DE54C3FC7306}" dt="2020-07-13T08:42:42.559" v="695" actId="478"/>
          <ac:grpSpMkLst>
            <pc:docMk/>
            <pc:sldMk cId="1545744709" sldId="1490"/>
            <ac:grpSpMk id="64" creationId="{1D959E82-5513-48B7-A94D-E2B6B6C81140}"/>
          </ac:grpSpMkLst>
        </pc:grpChg>
        <pc:grpChg chg="add del mod">
          <ac:chgData name="Banisha Rynjah [Chillibreeze]" userId="661f8fbd-f985-4a9b-ba91-9d63a69eeb98" providerId="ADAL" clId="{7C37BC00-75B2-4F49-8FB5-DE54C3FC7306}" dt="2020-07-13T08:42:20.220" v="691" actId="478"/>
          <ac:grpSpMkLst>
            <pc:docMk/>
            <pc:sldMk cId="1545744709" sldId="1490"/>
            <ac:grpSpMk id="67" creationId="{CEEB13AB-3FB8-488D-9E99-BFA9E21D7210}"/>
          </ac:grpSpMkLst>
        </pc:grpChg>
        <pc:picChg chg="del mod">
          <ac:chgData name="Banisha Rynjah [Chillibreeze]" userId="661f8fbd-f985-4a9b-ba91-9d63a69eeb98" providerId="ADAL" clId="{7C37BC00-75B2-4F49-8FB5-DE54C3FC7306}" dt="2020-07-13T08:32:32.506" v="461"/>
          <ac:picMkLst>
            <pc:docMk/>
            <pc:sldMk cId="1545744709" sldId="1490"/>
            <ac:picMk id="28" creationId="{D1BA2290-02A2-455B-9E4B-2E7689746159}"/>
          </ac:picMkLst>
        </pc:picChg>
        <pc:picChg chg="del mod">
          <ac:chgData name="Banisha Rynjah [Chillibreeze]" userId="661f8fbd-f985-4a9b-ba91-9d63a69eeb98" providerId="ADAL" clId="{7C37BC00-75B2-4F49-8FB5-DE54C3FC7306}" dt="2020-07-13T08:32:29.161" v="445"/>
          <ac:picMkLst>
            <pc:docMk/>
            <pc:sldMk cId="1545744709" sldId="1490"/>
            <ac:picMk id="30" creationId="{B0A080C3-6903-46D3-81F0-D43C15AE1419}"/>
          </ac:picMkLst>
        </pc:picChg>
        <pc:picChg chg="del mod topLvl">
          <ac:chgData name="Banisha Rynjah [Chillibreeze]" userId="661f8fbd-f985-4a9b-ba91-9d63a69eeb98" providerId="ADAL" clId="{7C37BC00-75B2-4F49-8FB5-DE54C3FC7306}" dt="2020-07-13T08:42:42.559" v="695" actId="478"/>
          <ac:picMkLst>
            <pc:docMk/>
            <pc:sldMk cId="1545744709" sldId="1490"/>
            <ac:picMk id="32" creationId="{F61744D8-B11F-4D11-8F2B-526A7589C9D1}"/>
          </ac:picMkLst>
        </pc:picChg>
        <pc:picChg chg="mod topLvl">
          <ac:chgData name="Banisha Rynjah [Chillibreeze]" userId="661f8fbd-f985-4a9b-ba91-9d63a69eeb98" providerId="ADAL" clId="{7C37BC00-75B2-4F49-8FB5-DE54C3FC7306}" dt="2020-07-13T08:42:16.446" v="690"/>
          <ac:picMkLst>
            <pc:docMk/>
            <pc:sldMk cId="1545744709" sldId="1490"/>
            <ac:picMk id="33" creationId="{BD151B20-9B53-4410-B625-64E777CCCF2B}"/>
          </ac:picMkLst>
        </pc:picChg>
        <pc:picChg chg="del">
          <ac:chgData name="Banisha Rynjah [Chillibreeze]" userId="661f8fbd-f985-4a9b-ba91-9d63a69eeb98" providerId="ADAL" clId="{7C37BC00-75B2-4F49-8FB5-DE54C3FC7306}" dt="2020-07-13T08:37:52.963" v="565"/>
          <ac:picMkLst>
            <pc:docMk/>
            <pc:sldMk cId="1545744709" sldId="1490"/>
            <ac:picMk id="34" creationId="{4026D09E-4362-42FD-A849-3F9ADC9713DC}"/>
          </ac:picMkLst>
        </pc:picChg>
        <pc:picChg chg="del mod">
          <ac:chgData name="Banisha Rynjah [Chillibreeze]" userId="661f8fbd-f985-4a9b-ba91-9d63a69eeb98" providerId="ADAL" clId="{7C37BC00-75B2-4F49-8FB5-DE54C3FC7306}" dt="2020-07-13T11:31:09.383" v="1493" actId="21"/>
          <ac:picMkLst>
            <pc:docMk/>
            <pc:sldMk cId="1545744709" sldId="1490"/>
            <ac:picMk id="36" creationId="{39B22049-882A-4259-B720-07B73299C98C}"/>
          </ac:picMkLst>
        </pc:picChg>
        <pc:picChg chg="mod">
          <ac:chgData name="Banisha Rynjah [Chillibreeze]" userId="661f8fbd-f985-4a9b-ba91-9d63a69eeb98" providerId="ADAL" clId="{7C37BC00-75B2-4F49-8FB5-DE54C3FC7306}" dt="2020-07-13T08:39:24.542" v="635"/>
          <ac:picMkLst>
            <pc:docMk/>
            <pc:sldMk cId="1545744709" sldId="1490"/>
            <ac:picMk id="43" creationId="{01CEF5D1-A48E-4F4E-B94A-45537D71711D}"/>
          </ac:picMkLst>
        </pc:picChg>
        <pc:picChg chg="del mod topLvl">
          <ac:chgData name="Banisha Rynjah [Chillibreeze]" userId="661f8fbd-f985-4a9b-ba91-9d63a69eeb98" providerId="ADAL" clId="{7C37BC00-75B2-4F49-8FB5-DE54C3FC7306}" dt="2020-07-13T08:39:00.187" v="611" actId="478"/>
          <ac:picMkLst>
            <pc:docMk/>
            <pc:sldMk cId="1545744709" sldId="1490"/>
            <ac:picMk id="44" creationId="{C49C4510-D3BE-4B26-9732-CD6BDCBE3C87}"/>
          </ac:picMkLst>
        </pc:picChg>
        <pc:picChg chg="add del mod topLvl">
          <ac:chgData name="Banisha Rynjah [Chillibreeze]" userId="661f8fbd-f985-4a9b-ba91-9d63a69eeb98" providerId="ADAL" clId="{7C37BC00-75B2-4F49-8FB5-DE54C3FC7306}" dt="2020-07-13T08:38:15.499" v="585"/>
          <ac:picMkLst>
            <pc:docMk/>
            <pc:sldMk cId="1545744709" sldId="1490"/>
            <ac:picMk id="45" creationId="{EC18A74F-4EAB-4C16-8A63-3245D4F10648}"/>
          </ac:picMkLst>
        </pc:picChg>
        <pc:picChg chg="add mod">
          <ac:chgData name="Banisha Rynjah [Chillibreeze]" userId="661f8fbd-f985-4a9b-ba91-9d63a69eeb98" providerId="ADAL" clId="{7C37BC00-75B2-4F49-8FB5-DE54C3FC7306}" dt="2020-07-13T08:30:46.286" v="382" actId="571"/>
          <ac:picMkLst>
            <pc:docMk/>
            <pc:sldMk cId="1545744709" sldId="1490"/>
            <ac:picMk id="48" creationId="{A462DAB5-D3D4-4F62-8A67-2B76188F9D85}"/>
          </ac:picMkLst>
        </pc:picChg>
        <pc:picChg chg="add del mod">
          <ac:chgData name="Banisha Rynjah [Chillibreeze]" userId="661f8fbd-f985-4a9b-ba91-9d63a69eeb98" providerId="ADAL" clId="{7C37BC00-75B2-4F49-8FB5-DE54C3FC7306}" dt="2020-07-13T08:32:33.259" v="463" actId="571"/>
          <ac:picMkLst>
            <pc:docMk/>
            <pc:sldMk cId="1545744709" sldId="1490"/>
            <ac:picMk id="49" creationId="{96FD5C84-5CD3-443B-AFAA-351FD921C84F}"/>
          </ac:picMkLst>
        </pc:picChg>
        <pc:picChg chg="add del mod">
          <ac:chgData name="Banisha Rynjah [Chillibreeze]" userId="661f8fbd-f985-4a9b-ba91-9d63a69eeb98" providerId="ADAL" clId="{7C37BC00-75B2-4F49-8FB5-DE54C3FC7306}" dt="2020-07-13T08:32:30.086" v="447" actId="571"/>
          <ac:picMkLst>
            <pc:docMk/>
            <pc:sldMk cId="1545744709" sldId="1490"/>
            <ac:picMk id="50" creationId="{E661D318-BD90-4B22-96E5-33723E878FA9}"/>
          </ac:picMkLst>
        </pc:picChg>
        <pc:picChg chg="add del mod">
          <ac:chgData name="Banisha Rynjah [Chillibreeze]" userId="661f8fbd-f985-4a9b-ba91-9d63a69eeb98" providerId="ADAL" clId="{7C37BC00-75B2-4F49-8FB5-DE54C3FC7306}" dt="2020-07-13T08:38:36.497" v="589" actId="478"/>
          <ac:picMkLst>
            <pc:docMk/>
            <pc:sldMk cId="1545744709" sldId="1490"/>
            <ac:picMk id="51" creationId="{9AF2DD18-F2ED-4627-AA34-2EDDF93781E4}"/>
          </ac:picMkLst>
        </pc:picChg>
        <pc:picChg chg="add del mod">
          <ac:chgData name="Banisha Rynjah [Chillibreeze]" userId="661f8fbd-f985-4a9b-ba91-9d63a69eeb98" providerId="ADAL" clId="{7C37BC00-75B2-4F49-8FB5-DE54C3FC7306}" dt="2020-07-13T08:39:08.236" v="615" actId="478"/>
          <ac:picMkLst>
            <pc:docMk/>
            <pc:sldMk cId="1545744709" sldId="1490"/>
            <ac:picMk id="52" creationId="{1BA8FA9E-DB3A-45F6-9F53-91F5B703B17E}"/>
          </ac:picMkLst>
        </pc:picChg>
        <pc:picChg chg="del mod">
          <ac:chgData name="Banisha Rynjah [Chillibreeze]" userId="661f8fbd-f985-4a9b-ba91-9d63a69eeb98" providerId="ADAL" clId="{7C37BC00-75B2-4F49-8FB5-DE54C3FC7306}" dt="2020-07-13T11:31:02.822" v="1487" actId="21"/>
          <ac:picMkLst>
            <pc:docMk/>
            <pc:sldMk cId="1545744709" sldId="1490"/>
            <ac:picMk id="54" creationId="{6191FB39-0B00-4D8A-9A31-52E2A6C931ED}"/>
          </ac:picMkLst>
        </pc:picChg>
        <pc:picChg chg="add del mod">
          <ac:chgData name="Banisha Rynjah [Chillibreeze]" userId="661f8fbd-f985-4a9b-ba91-9d63a69eeb98" providerId="ADAL" clId="{7C37BC00-75B2-4F49-8FB5-DE54C3FC7306}" dt="2020-07-13T08:39:43.468" v="641" actId="478"/>
          <ac:picMkLst>
            <pc:docMk/>
            <pc:sldMk cId="1545744709" sldId="1490"/>
            <ac:picMk id="55" creationId="{B7C7EFE1-8FAB-437E-A738-E077F99DC84D}"/>
          </ac:picMkLst>
        </pc:picChg>
        <pc:picChg chg="add del mod">
          <ac:chgData name="Banisha Rynjah [Chillibreeze]" userId="661f8fbd-f985-4a9b-ba91-9d63a69eeb98" providerId="ADAL" clId="{7C37BC00-75B2-4F49-8FB5-DE54C3FC7306}" dt="2020-07-13T11:30:52.477" v="1479" actId="21"/>
          <ac:picMkLst>
            <pc:docMk/>
            <pc:sldMk cId="1545744709" sldId="1490"/>
            <ac:picMk id="57" creationId="{C0CA3A07-F262-46ED-850A-9E1CC5D65E61}"/>
          </ac:picMkLst>
        </pc:picChg>
        <pc:picChg chg="mod">
          <ac:chgData name="Banisha Rynjah [Chillibreeze]" userId="661f8fbd-f985-4a9b-ba91-9d63a69eeb98" providerId="ADAL" clId="{7C37BC00-75B2-4F49-8FB5-DE54C3FC7306}" dt="2020-07-13T08:39:58" v="643" actId="571"/>
          <ac:picMkLst>
            <pc:docMk/>
            <pc:sldMk cId="1545744709" sldId="1490"/>
            <ac:picMk id="60" creationId="{D27828CF-A651-4446-93F3-8AD1C6CC2BD5}"/>
          </ac:picMkLst>
        </pc:picChg>
        <pc:picChg chg="add del mod">
          <ac:chgData name="Banisha Rynjah [Chillibreeze]" userId="661f8fbd-f985-4a9b-ba91-9d63a69eeb98" providerId="ADAL" clId="{7C37BC00-75B2-4F49-8FB5-DE54C3FC7306}" dt="2020-07-13T08:41:49.188" v="667" actId="478"/>
          <ac:picMkLst>
            <pc:docMk/>
            <pc:sldMk cId="1545744709" sldId="1490"/>
            <ac:picMk id="63" creationId="{6DB3D2F6-B9BB-45AF-A568-BD24C1AD6652}"/>
          </ac:picMkLst>
        </pc:picChg>
        <pc:picChg chg="add del mod">
          <ac:chgData name="Banisha Rynjah [Chillibreeze]" userId="661f8fbd-f985-4a9b-ba91-9d63a69eeb98" providerId="ADAL" clId="{7C37BC00-75B2-4F49-8FB5-DE54C3FC7306}" dt="2020-07-13T11:30:46.863" v="1473" actId="21"/>
          <ac:picMkLst>
            <pc:docMk/>
            <pc:sldMk cId="1545744709" sldId="1490"/>
            <ac:picMk id="65" creationId="{8ABD8434-AD2C-4B9D-91B5-E25B3A975CB4}"/>
          </ac:picMkLst>
        </pc:picChg>
        <pc:picChg chg="add del mod">
          <ac:chgData name="Banisha Rynjah [Chillibreeze]" userId="661f8fbd-f985-4a9b-ba91-9d63a69eeb98" providerId="ADAL" clId="{7C37BC00-75B2-4F49-8FB5-DE54C3FC7306}" dt="2020-07-13T08:42:37.391" v="694" actId="478"/>
          <ac:picMkLst>
            <pc:docMk/>
            <pc:sldMk cId="1545744709" sldId="1490"/>
            <ac:picMk id="66" creationId="{94736C74-6EA6-4199-B1AA-0F5E1C64AC57}"/>
          </ac:picMkLst>
        </pc:picChg>
        <pc:picChg chg="del mod">
          <ac:chgData name="Banisha Rynjah [Chillibreeze]" userId="661f8fbd-f985-4a9b-ba91-9d63a69eeb98" providerId="ADAL" clId="{7C37BC00-75B2-4F49-8FB5-DE54C3FC7306}" dt="2020-07-13T11:30:36.985" v="1463" actId="21"/>
          <ac:picMkLst>
            <pc:docMk/>
            <pc:sldMk cId="1545744709" sldId="1490"/>
            <ac:picMk id="68" creationId="{2271FD6A-7BFB-415B-8EAB-F0A54B7D0280}"/>
          </ac:picMkLst>
        </pc:picChg>
        <pc:picChg chg="add mod">
          <ac:chgData name="Banisha Rynjah [Chillibreeze]" userId="661f8fbd-f985-4a9b-ba91-9d63a69eeb98" providerId="ADAL" clId="{7C37BC00-75B2-4F49-8FB5-DE54C3FC7306}" dt="2020-07-13T11:30:37.247" v="1464"/>
          <ac:picMkLst>
            <pc:docMk/>
            <pc:sldMk cId="1545744709" sldId="1490"/>
            <ac:picMk id="69" creationId="{00461186-EEAF-4087-9383-3A378A133DB5}"/>
          </ac:picMkLst>
        </pc:picChg>
        <pc:picChg chg="add del mod">
          <ac:chgData name="Banisha Rynjah [Chillibreeze]" userId="661f8fbd-f985-4a9b-ba91-9d63a69eeb98" providerId="ADAL" clId="{7C37BC00-75B2-4F49-8FB5-DE54C3FC7306}" dt="2020-07-13T11:30:42.944" v="1469"/>
          <ac:picMkLst>
            <pc:docMk/>
            <pc:sldMk cId="1545744709" sldId="1490"/>
            <ac:picMk id="71" creationId="{6069D782-22E4-403C-B13C-E90D00A90F87}"/>
          </ac:picMkLst>
        </pc:picChg>
        <pc:picChg chg="add mod">
          <ac:chgData name="Banisha Rynjah [Chillibreeze]" userId="661f8fbd-f985-4a9b-ba91-9d63a69eeb98" providerId="ADAL" clId="{7C37BC00-75B2-4F49-8FB5-DE54C3FC7306}" dt="2020-07-13T11:30:47.187" v="1474"/>
          <ac:picMkLst>
            <pc:docMk/>
            <pc:sldMk cId="1545744709" sldId="1490"/>
            <ac:picMk id="73" creationId="{B1EB1041-3522-486A-8ACE-33C95310C7D1}"/>
          </ac:picMkLst>
        </pc:picChg>
        <pc:picChg chg="add mod">
          <ac:chgData name="Banisha Rynjah [Chillibreeze]" userId="661f8fbd-f985-4a9b-ba91-9d63a69eeb98" providerId="ADAL" clId="{7C37BC00-75B2-4F49-8FB5-DE54C3FC7306}" dt="2020-07-13T11:30:52.829" v="1480"/>
          <ac:picMkLst>
            <pc:docMk/>
            <pc:sldMk cId="1545744709" sldId="1490"/>
            <ac:picMk id="76" creationId="{652DABBC-8E55-41A3-A4A6-65B95EBE0CEE}"/>
          </ac:picMkLst>
        </pc:picChg>
        <pc:picChg chg="add del mod">
          <ac:chgData name="Banisha Rynjah [Chillibreeze]" userId="661f8fbd-f985-4a9b-ba91-9d63a69eeb98" providerId="ADAL" clId="{7C37BC00-75B2-4F49-8FB5-DE54C3FC7306}" dt="2020-07-13T11:30:56.085" v="1482"/>
          <ac:picMkLst>
            <pc:docMk/>
            <pc:sldMk cId="1545744709" sldId="1490"/>
            <ac:picMk id="77" creationId="{7D1022F9-F4A6-41AC-98F4-3BF74417AF86}"/>
          </ac:picMkLst>
        </pc:picChg>
        <pc:picChg chg="add mod">
          <ac:chgData name="Banisha Rynjah [Chillibreeze]" userId="661f8fbd-f985-4a9b-ba91-9d63a69eeb98" providerId="ADAL" clId="{7C37BC00-75B2-4F49-8FB5-DE54C3FC7306}" dt="2020-07-13T11:31:03.082" v="1488"/>
          <ac:picMkLst>
            <pc:docMk/>
            <pc:sldMk cId="1545744709" sldId="1490"/>
            <ac:picMk id="80" creationId="{277F7805-68D5-4537-86F9-2AADAB910D3F}"/>
          </ac:picMkLst>
        </pc:picChg>
        <pc:picChg chg="add mod">
          <ac:chgData name="Banisha Rynjah [Chillibreeze]" userId="661f8fbd-f985-4a9b-ba91-9d63a69eeb98" providerId="ADAL" clId="{7C37BC00-75B2-4F49-8FB5-DE54C3FC7306}" dt="2020-07-13T11:31:09.630" v="1494"/>
          <ac:picMkLst>
            <pc:docMk/>
            <pc:sldMk cId="1545744709" sldId="1490"/>
            <ac:picMk id="83" creationId="{D5708937-476C-4F90-B5DF-9C6BB8059572}"/>
          </ac:picMkLst>
        </pc:picChg>
        <pc:picChg chg="add del mod">
          <ac:chgData name="Banisha Rynjah [Chillibreeze]" userId="661f8fbd-f985-4a9b-ba91-9d63a69eeb98" providerId="ADAL" clId="{7C37BC00-75B2-4F49-8FB5-DE54C3FC7306}" dt="2020-07-13T11:31:12.656" v="1496"/>
          <ac:picMkLst>
            <pc:docMk/>
            <pc:sldMk cId="1545744709" sldId="1490"/>
            <ac:picMk id="84" creationId="{F4F7067A-036E-4848-81B7-3FEAADAD5B11}"/>
          </ac:picMkLst>
        </pc:picChg>
        <pc:cxnChg chg="del mod">
          <ac:chgData name="Banisha Rynjah [Chillibreeze]" userId="661f8fbd-f985-4a9b-ba91-9d63a69eeb98" providerId="ADAL" clId="{7C37BC00-75B2-4F49-8FB5-DE54C3FC7306}" dt="2020-07-13T11:30:45.154" v="1471" actId="21"/>
          <ac:cxnSpMkLst>
            <pc:docMk/>
            <pc:sldMk cId="1545744709" sldId="1490"/>
            <ac:cxnSpMk id="26" creationId="{2DDA5133-DE3F-4AA2-BC8A-BBB638187FEC}"/>
          </ac:cxnSpMkLst>
        </pc:cxnChg>
        <pc:cxnChg chg="del mod">
          <ac:chgData name="Banisha Rynjah [Chillibreeze]" userId="661f8fbd-f985-4a9b-ba91-9d63a69eeb98" providerId="ADAL" clId="{7C37BC00-75B2-4F49-8FB5-DE54C3FC7306}" dt="2020-07-13T11:30:50.770" v="1477" actId="21"/>
          <ac:cxnSpMkLst>
            <pc:docMk/>
            <pc:sldMk cId="1545744709" sldId="1490"/>
            <ac:cxnSpMk id="37" creationId="{60E2F3A4-A388-40F8-9D8C-2B10052B3C37}"/>
          </ac:cxnSpMkLst>
        </pc:cxnChg>
        <pc:cxnChg chg="del mod">
          <ac:chgData name="Banisha Rynjah [Chillibreeze]" userId="661f8fbd-f985-4a9b-ba91-9d63a69eeb98" providerId="ADAL" clId="{7C37BC00-75B2-4F49-8FB5-DE54C3FC7306}" dt="2020-07-13T11:31:01.053" v="1485" actId="21"/>
          <ac:cxnSpMkLst>
            <pc:docMk/>
            <pc:sldMk cId="1545744709" sldId="1490"/>
            <ac:cxnSpMk id="46" creationId="{EB133ECB-E0F3-4ED4-B8BF-AC0FCFA7BBAA}"/>
          </ac:cxnSpMkLst>
        </pc:cxnChg>
        <pc:cxnChg chg="del mod">
          <ac:chgData name="Banisha Rynjah [Chillibreeze]" userId="661f8fbd-f985-4a9b-ba91-9d63a69eeb98" providerId="ADAL" clId="{7C37BC00-75B2-4F49-8FB5-DE54C3FC7306}" dt="2020-07-13T11:31:06.988" v="1491" actId="21"/>
          <ac:cxnSpMkLst>
            <pc:docMk/>
            <pc:sldMk cId="1545744709" sldId="1490"/>
            <ac:cxnSpMk id="47" creationId="{387080AB-AB9C-4CBE-BBED-6AEB2A351394}"/>
          </ac:cxnSpMkLst>
        </pc:cxnChg>
        <pc:cxnChg chg="add mod">
          <ac:chgData name="Banisha Rynjah [Chillibreeze]" userId="661f8fbd-f985-4a9b-ba91-9d63a69eeb98" providerId="ADAL" clId="{7C37BC00-75B2-4F49-8FB5-DE54C3FC7306}" dt="2020-07-13T11:32:15.168" v="1518" actId="962"/>
          <ac:cxnSpMkLst>
            <pc:docMk/>
            <pc:sldMk cId="1545744709" sldId="1490"/>
            <ac:cxnSpMk id="72" creationId="{FA196E4E-9729-4A23-90D7-60655FA01381}"/>
          </ac:cxnSpMkLst>
        </pc:cxnChg>
        <pc:cxnChg chg="add mod">
          <ac:chgData name="Banisha Rynjah [Chillibreeze]" userId="661f8fbd-f985-4a9b-ba91-9d63a69eeb98" providerId="ADAL" clId="{7C37BC00-75B2-4F49-8FB5-DE54C3FC7306}" dt="2020-07-13T11:32:19.912" v="1519" actId="962"/>
          <ac:cxnSpMkLst>
            <pc:docMk/>
            <pc:sldMk cId="1545744709" sldId="1490"/>
            <ac:cxnSpMk id="75" creationId="{4B47D036-4FE0-460F-B41D-14EB753BAC66}"/>
          </ac:cxnSpMkLst>
        </pc:cxnChg>
        <pc:cxnChg chg="add mod">
          <ac:chgData name="Banisha Rynjah [Chillibreeze]" userId="661f8fbd-f985-4a9b-ba91-9d63a69eeb98" providerId="ADAL" clId="{7C37BC00-75B2-4F49-8FB5-DE54C3FC7306}" dt="2020-07-13T11:32:23.969" v="1520" actId="962"/>
          <ac:cxnSpMkLst>
            <pc:docMk/>
            <pc:sldMk cId="1545744709" sldId="1490"/>
            <ac:cxnSpMk id="79" creationId="{B09E957B-C8A7-4203-9477-45A5178DCC4B}"/>
          </ac:cxnSpMkLst>
        </pc:cxnChg>
        <pc:cxnChg chg="add mod">
          <ac:chgData name="Banisha Rynjah [Chillibreeze]" userId="661f8fbd-f985-4a9b-ba91-9d63a69eeb98" providerId="ADAL" clId="{7C37BC00-75B2-4F49-8FB5-DE54C3FC7306}" dt="2020-07-13T11:32:28.665" v="1521" actId="962"/>
          <ac:cxnSpMkLst>
            <pc:docMk/>
            <pc:sldMk cId="1545744709" sldId="1490"/>
            <ac:cxnSpMk id="82" creationId="{3660E555-5B2D-4617-8164-EEF38DE2DB27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55:07.735" v="1766" actId="552"/>
        <pc:sldMkLst>
          <pc:docMk/>
          <pc:sldMk cId="1595686062" sldId="1491"/>
        </pc:sldMkLst>
        <pc:spChg chg="ord">
          <ac:chgData name="Banisha Rynjah [Chillibreeze]" userId="661f8fbd-f985-4a9b-ba91-9d63a69eeb98" providerId="ADAL" clId="{7C37BC00-75B2-4F49-8FB5-DE54C3FC7306}" dt="2020-07-13T11:29:13.290" v="1420" actId="167"/>
          <ac:spMkLst>
            <pc:docMk/>
            <pc:sldMk cId="1595686062" sldId="1491"/>
            <ac:spMk id="2" creationId="{E65B64B5-FD5A-4742-8E6C-8BAB84B8FAB2}"/>
          </ac:spMkLst>
        </pc:spChg>
        <pc:spChg chg="mod">
          <ac:chgData name="Banisha Rynjah [Chillibreeze]" userId="661f8fbd-f985-4a9b-ba91-9d63a69eeb98" providerId="ADAL" clId="{7C37BC00-75B2-4F49-8FB5-DE54C3FC7306}" dt="2020-07-13T08:45:34.650" v="760"/>
          <ac:spMkLst>
            <pc:docMk/>
            <pc:sldMk cId="1595686062" sldId="1491"/>
            <ac:spMk id="26" creationId="{AD2A2B53-7DB7-41AE-9543-924D88BA9501}"/>
          </ac:spMkLst>
        </pc:spChg>
        <pc:spChg chg="mod">
          <ac:chgData name="Banisha Rynjah [Chillibreeze]" userId="661f8fbd-f985-4a9b-ba91-9d63a69eeb98" providerId="ADAL" clId="{7C37BC00-75B2-4F49-8FB5-DE54C3FC7306}" dt="2020-07-13T08:45:34.650" v="760"/>
          <ac:spMkLst>
            <pc:docMk/>
            <pc:sldMk cId="1595686062" sldId="1491"/>
            <ac:spMk id="27" creationId="{A6F9192A-D1DB-4098-88EB-6514BD64D641}"/>
          </ac:spMkLst>
        </pc:spChg>
        <pc:spChg chg="mod">
          <ac:chgData name="Banisha Rynjah [Chillibreeze]" userId="661f8fbd-f985-4a9b-ba91-9d63a69eeb98" providerId="ADAL" clId="{7C37BC00-75B2-4F49-8FB5-DE54C3FC7306}" dt="2020-07-13T08:46:06.245" v="785"/>
          <ac:spMkLst>
            <pc:docMk/>
            <pc:sldMk cId="1595686062" sldId="1491"/>
            <ac:spMk id="29" creationId="{4E231661-9B51-4656-BD7F-65AEDC0179FD}"/>
          </ac:spMkLst>
        </pc:spChg>
        <pc:spChg chg="mod">
          <ac:chgData name="Banisha Rynjah [Chillibreeze]" userId="661f8fbd-f985-4a9b-ba91-9d63a69eeb98" providerId="ADAL" clId="{7C37BC00-75B2-4F49-8FB5-DE54C3FC7306}" dt="2020-07-13T08:46:06.245" v="785"/>
          <ac:spMkLst>
            <pc:docMk/>
            <pc:sldMk cId="1595686062" sldId="1491"/>
            <ac:spMk id="30" creationId="{B0A390E4-D787-4F2E-ACB6-8E4C2ACAF676}"/>
          </ac:spMkLst>
        </pc:spChg>
        <pc:spChg chg="mod">
          <ac:chgData name="Banisha Rynjah [Chillibreeze]" userId="661f8fbd-f985-4a9b-ba91-9d63a69eeb98" providerId="ADAL" clId="{7C37BC00-75B2-4F49-8FB5-DE54C3FC7306}" dt="2020-07-13T08:52:33.125" v="810" actId="165"/>
          <ac:spMkLst>
            <pc:docMk/>
            <pc:sldMk cId="1595686062" sldId="1491"/>
            <ac:spMk id="35" creationId="{043E58F4-8B51-4777-ACC5-EC46A04028C3}"/>
          </ac:spMkLst>
        </pc:spChg>
        <pc:spChg chg="mod">
          <ac:chgData name="Banisha Rynjah [Chillibreeze]" userId="661f8fbd-f985-4a9b-ba91-9d63a69eeb98" providerId="ADAL" clId="{7C37BC00-75B2-4F49-8FB5-DE54C3FC7306}" dt="2020-07-13T08:52:33.125" v="810" actId="165"/>
          <ac:spMkLst>
            <pc:docMk/>
            <pc:sldMk cId="1595686062" sldId="1491"/>
            <ac:spMk id="36" creationId="{EC64FC38-4EC4-43BE-ADF2-9FDC64A4F31C}"/>
          </ac:spMkLst>
        </pc:spChg>
        <pc:spChg chg="add del mod">
          <ac:chgData name="Banisha Rynjah [Chillibreeze]" userId="661f8fbd-f985-4a9b-ba91-9d63a69eeb98" providerId="ADAL" clId="{7C37BC00-75B2-4F49-8FB5-DE54C3FC7306}" dt="2020-07-13T11:29:42.433" v="1439" actId="21"/>
          <ac:spMkLst>
            <pc:docMk/>
            <pc:sldMk cId="1595686062" sldId="1491"/>
            <ac:spMk id="40" creationId="{6E5352D7-1CB9-4DC5-B4FB-A3DE939458F6}"/>
          </ac:spMkLst>
        </pc:spChg>
        <pc:spChg chg="add del mod">
          <ac:chgData name="Banisha Rynjah [Chillibreeze]" userId="661f8fbd-f985-4a9b-ba91-9d63a69eeb98" providerId="ADAL" clId="{7C37BC00-75B2-4F49-8FB5-DE54C3FC7306}" dt="2020-07-13T11:29:58.105" v="1445" actId="21"/>
          <ac:spMkLst>
            <pc:docMk/>
            <pc:sldMk cId="1595686062" sldId="1491"/>
            <ac:spMk id="41" creationId="{57C19CEC-5A86-4C5C-B246-EC6F5ABF4E2E}"/>
          </ac:spMkLst>
        </pc:spChg>
        <pc:spChg chg="del mod">
          <ac:chgData name="Banisha Rynjah [Chillibreeze]" userId="661f8fbd-f985-4a9b-ba91-9d63a69eeb98" providerId="ADAL" clId="{7C37BC00-75B2-4F49-8FB5-DE54C3FC7306}" dt="2020-07-13T11:30:04.729" v="1451" actId="21"/>
          <ac:spMkLst>
            <pc:docMk/>
            <pc:sldMk cId="1595686062" sldId="1491"/>
            <ac:spMk id="42" creationId="{B55A9632-131D-4A5E-BB2C-0BAB4730F3E4}"/>
          </ac:spMkLst>
        </pc:spChg>
        <pc:spChg chg="del mod">
          <ac:chgData name="Banisha Rynjah [Chillibreeze]" userId="661f8fbd-f985-4a9b-ba91-9d63a69eeb98" providerId="ADAL" clId="{7C37BC00-75B2-4F49-8FB5-DE54C3FC7306}" dt="2020-07-13T11:30:10.085" v="1457" actId="21"/>
          <ac:spMkLst>
            <pc:docMk/>
            <pc:sldMk cId="1595686062" sldId="1491"/>
            <ac:spMk id="43" creationId="{CBD441DF-A361-430B-8A1E-092A6A49C5E9}"/>
          </ac:spMkLst>
        </pc:spChg>
        <pc:spChg chg="del mod">
          <ac:chgData name="Banisha Rynjah [Chillibreeze]" userId="661f8fbd-f985-4a9b-ba91-9d63a69eeb98" providerId="ADAL" clId="{7C37BC00-75B2-4F49-8FB5-DE54C3FC7306}" dt="2020-07-13T11:29:23.834" v="1423" actId="21"/>
          <ac:spMkLst>
            <pc:docMk/>
            <pc:sldMk cId="1595686062" sldId="1491"/>
            <ac:spMk id="44" creationId="{A4C3D187-3B24-4292-AC08-6B0675CCC923}"/>
          </ac:spMkLst>
        </pc:spChg>
        <pc:spChg chg="add del mod">
          <ac:chgData name="Banisha Rynjah [Chillibreeze]" userId="661f8fbd-f985-4a9b-ba91-9d63a69eeb98" providerId="ADAL" clId="{7C37BC00-75B2-4F49-8FB5-DE54C3FC7306}" dt="2020-07-13T08:52:28.088" v="809"/>
          <ac:spMkLst>
            <pc:docMk/>
            <pc:sldMk cId="1595686062" sldId="1491"/>
            <ac:spMk id="53" creationId="{7234919B-37FD-4EB6-A778-1E07DA17FEC6}"/>
          </ac:spMkLst>
        </pc:spChg>
        <pc:spChg chg="add del mod">
          <ac:chgData name="Banisha Rynjah [Chillibreeze]" userId="661f8fbd-f985-4a9b-ba91-9d63a69eeb98" providerId="ADAL" clId="{7C37BC00-75B2-4F49-8FB5-DE54C3FC7306}" dt="2020-07-13T11:29:21.363" v="1422" actId="478"/>
          <ac:spMkLst>
            <pc:docMk/>
            <pc:sldMk cId="1595686062" sldId="1491"/>
            <ac:spMk id="54" creationId="{0F76AC6E-D3E9-4FE2-B35C-D87F09E6C692}"/>
          </ac:spMkLst>
        </pc:spChg>
        <pc:spChg chg="add mod">
          <ac:chgData name="Banisha Rynjah [Chillibreeze]" userId="661f8fbd-f985-4a9b-ba91-9d63a69eeb98" providerId="ADAL" clId="{7C37BC00-75B2-4F49-8FB5-DE54C3FC7306}" dt="2020-07-13T11:29:24.165" v="1424"/>
          <ac:spMkLst>
            <pc:docMk/>
            <pc:sldMk cId="1595686062" sldId="1491"/>
            <ac:spMk id="55" creationId="{3C3BC614-7A2B-41A3-A238-9CBA11764069}"/>
          </ac:spMkLst>
        </pc:spChg>
        <pc:spChg chg="add del mod">
          <ac:chgData name="Banisha Rynjah [Chillibreeze]" userId="661f8fbd-f985-4a9b-ba91-9d63a69eeb98" providerId="ADAL" clId="{7C37BC00-75B2-4F49-8FB5-DE54C3FC7306}" dt="2020-07-13T11:29:39.113" v="1437"/>
          <ac:spMkLst>
            <pc:docMk/>
            <pc:sldMk cId="1595686062" sldId="1491"/>
            <ac:spMk id="57" creationId="{3EEF311C-1B3D-4A85-8AC2-973EB1F084E3}"/>
          </ac:spMkLst>
        </pc:spChg>
        <pc:spChg chg="add del mod">
          <ac:chgData name="Banisha Rynjah [Chillibreeze]" userId="661f8fbd-f985-4a9b-ba91-9d63a69eeb98" providerId="ADAL" clId="{7C37BC00-75B2-4F49-8FB5-DE54C3FC7306}" dt="2020-07-13T11:29:36.650" v="1433"/>
          <ac:spMkLst>
            <pc:docMk/>
            <pc:sldMk cId="1595686062" sldId="1491"/>
            <ac:spMk id="59" creationId="{F7CF1499-CBBA-4AEC-8CBB-0EA6AA960067}"/>
          </ac:spMkLst>
        </pc:spChg>
        <pc:spChg chg="add mod">
          <ac:chgData name="Banisha Rynjah [Chillibreeze]" userId="661f8fbd-f985-4a9b-ba91-9d63a69eeb98" providerId="ADAL" clId="{7C37BC00-75B2-4F49-8FB5-DE54C3FC7306}" dt="2020-07-13T11:55:07.735" v="1766" actId="552"/>
          <ac:spMkLst>
            <pc:docMk/>
            <pc:sldMk cId="1595686062" sldId="1491"/>
            <ac:spMk id="60" creationId="{BD9018C2-C2E0-434A-9B3F-9C583F040C2B}"/>
          </ac:spMkLst>
        </pc:spChg>
        <pc:spChg chg="add mod">
          <ac:chgData name="Banisha Rynjah [Chillibreeze]" userId="661f8fbd-f985-4a9b-ba91-9d63a69eeb98" providerId="ADAL" clId="{7C37BC00-75B2-4F49-8FB5-DE54C3FC7306}" dt="2020-07-13T11:55:07.735" v="1766" actId="552"/>
          <ac:spMkLst>
            <pc:docMk/>
            <pc:sldMk cId="1595686062" sldId="1491"/>
            <ac:spMk id="63" creationId="{7A9DD1C1-5142-4815-A525-249D7FA060D4}"/>
          </ac:spMkLst>
        </pc:spChg>
        <pc:spChg chg="add mod">
          <ac:chgData name="Banisha Rynjah [Chillibreeze]" userId="661f8fbd-f985-4a9b-ba91-9d63a69eeb98" providerId="ADAL" clId="{7C37BC00-75B2-4F49-8FB5-DE54C3FC7306}" dt="2020-07-13T11:55:07.735" v="1766" actId="552"/>
          <ac:spMkLst>
            <pc:docMk/>
            <pc:sldMk cId="1595686062" sldId="1491"/>
            <ac:spMk id="66" creationId="{2A1C5ED5-15D9-404F-A120-29E3B8876D3F}"/>
          </ac:spMkLst>
        </pc:spChg>
        <pc:spChg chg="add mod">
          <ac:chgData name="Banisha Rynjah [Chillibreeze]" userId="661f8fbd-f985-4a9b-ba91-9d63a69eeb98" providerId="ADAL" clId="{7C37BC00-75B2-4F49-8FB5-DE54C3FC7306}" dt="2020-07-13T11:55:07.735" v="1766" actId="552"/>
          <ac:spMkLst>
            <pc:docMk/>
            <pc:sldMk cId="1595686062" sldId="1491"/>
            <ac:spMk id="69" creationId="{A1595227-3A62-4833-8CA5-9A578BF74CD4}"/>
          </ac:spMkLst>
        </pc:spChg>
        <pc:grpChg chg="add del mod">
          <ac:chgData name="Banisha Rynjah [Chillibreeze]" userId="661f8fbd-f985-4a9b-ba91-9d63a69eeb98" providerId="ADAL" clId="{7C37BC00-75B2-4F49-8FB5-DE54C3FC7306}" dt="2020-07-13T08:45:37.954" v="761" actId="478"/>
          <ac:grpSpMkLst>
            <pc:docMk/>
            <pc:sldMk cId="1595686062" sldId="1491"/>
            <ac:grpSpMk id="3" creationId="{F3D7ADDA-9D76-48A1-AAAA-4C8096406510}"/>
          </ac:grpSpMkLst>
        </pc:grpChg>
        <pc:grpChg chg="del">
          <ac:chgData name="Banisha Rynjah [Chillibreeze]" userId="661f8fbd-f985-4a9b-ba91-9d63a69eeb98" providerId="ADAL" clId="{7C37BC00-75B2-4F49-8FB5-DE54C3FC7306}" dt="2020-07-13T08:45:49.970" v="765" actId="165"/>
          <ac:grpSpMkLst>
            <pc:docMk/>
            <pc:sldMk cId="1595686062" sldId="1491"/>
            <ac:grpSpMk id="6" creationId="{702DA168-A1EE-439D-95DB-FED0ACB830D2}"/>
          </ac:grpSpMkLst>
        </pc:grpChg>
        <pc:grpChg chg="del">
          <ac:chgData name="Banisha Rynjah [Chillibreeze]" userId="661f8fbd-f985-4a9b-ba91-9d63a69eeb98" providerId="ADAL" clId="{7C37BC00-75B2-4F49-8FB5-DE54C3FC7306}" dt="2020-07-13T08:45:19.082" v="740" actId="165"/>
          <ac:grpSpMkLst>
            <pc:docMk/>
            <pc:sldMk cId="1595686062" sldId="1491"/>
            <ac:grpSpMk id="7" creationId="{181D86FC-C3B3-4F1B-9818-9D06A3EC65FD}"/>
          </ac:grpSpMkLst>
        </pc:grpChg>
        <pc:grpChg chg="add del mod">
          <ac:chgData name="Banisha Rynjah [Chillibreeze]" userId="661f8fbd-f985-4a9b-ba91-9d63a69eeb98" providerId="ADAL" clId="{7C37BC00-75B2-4F49-8FB5-DE54C3FC7306}" dt="2020-07-13T08:46:09.426" v="786" actId="478"/>
          <ac:grpSpMkLst>
            <pc:docMk/>
            <pc:sldMk cId="1595686062" sldId="1491"/>
            <ac:grpSpMk id="8" creationId="{B75B5B88-4AFC-4854-9B57-809D53E34E0B}"/>
          </ac:grpSpMkLst>
        </pc:grpChg>
        <pc:grpChg chg="add del mod">
          <ac:chgData name="Banisha Rynjah [Chillibreeze]" userId="661f8fbd-f985-4a9b-ba91-9d63a69eeb98" providerId="ADAL" clId="{7C37BC00-75B2-4F49-8FB5-DE54C3FC7306}" dt="2020-07-13T08:52:05.607" v="802" actId="478"/>
          <ac:grpSpMkLst>
            <pc:docMk/>
            <pc:sldMk cId="1595686062" sldId="1491"/>
            <ac:grpSpMk id="10" creationId="{6FF1136C-3D89-4405-9B91-37947ED17DDA}"/>
          </ac:grpSpMkLst>
        </pc:grpChg>
        <pc:grpChg chg="add del mod">
          <ac:chgData name="Banisha Rynjah [Chillibreeze]" userId="661f8fbd-f985-4a9b-ba91-9d63a69eeb98" providerId="ADAL" clId="{7C37BC00-75B2-4F49-8FB5-DE54C3FC7306}" dt="2020-07-13T08:52:33.125" v="810" actId="165"/>
          <ac:grpSpMkLst>
            <pc:docMk/>
            <pc:sldMk cId="1595686062" sldId="1491"/>
            <ac:grpSpMk id="12" creationId="{B0F47CD1-A78A-4372-952F-687E8A0AD474}"/>
          </ac:grpSpMkLst>
        </pc:grpChg>
        <pc:grpChg chg="add del mod">
          <ac:chgData name="Banisha Rynjah [Chillibreeze]" userId="661f8fbd-f985-4a9b-ba91-9d63a69eeb98" providerId="ADAL" clId="{7C37BC00-75B2-4F49-8FB5-DE54C3FC7306}" dt="2020-07-13T08:52:56.140" v="815" actId="478"/>
          <ac:grpSpMkLst>
            <pc:docMk/>
            <pc:sldMk cId="1595686062" sldId="1491"/>
            <ac:grpSpMk id="13" creationId="{401B67F9-EE95-4461-B878-208C32FE83ED}"/>
          </ac:grpSpMkLst>
        </pc:grpChg>
        <pc:grpChg chg="mod topLvl">
          <ac:chgData name="Banisha Rynjah [Chillibreeze]" userId="661f8fbd-f985-4a9b-ba91-9d63a69eeb98" providerId="ADAL" clId="{7C37BC00-75B2-4F49-8FB5-DE54C3FC7306}" dt="2020-07-13T08:45:34.650" v="760"/>
          <ac:grpSpMkLst>
            <pc:docMk/>
            <pc:sldMk cId="1595686062" sldId="1491"/>
            <ac:grpSpMk id="25" creationId="{0303CE5A-09BD-4A04-9244-3493B04BEB11}"/>
          </ac:grpSpMkLst>
        </pc:grpChg>
        <pc:grpChg chg="mod topLvl">
          <ac:chgData name="Banisha Rynjah [Chillibreeze]" userId="661f8fbd-f985-4a9b-ba91-9d63a69eeb98" providerId="ADAL" clId="{7C37BC00-75B2-4F49-8FB5-DE54C3FC7306}" dt="2020-07-13T08:46:06.245" v="785"/>
          <ac:grpSpMkLst>
            <pc:docMk/>
            <pc:sldMk cId="1595686062" sldId="1491"/>
            <ac:grpSpMk id="28" creationId="{79FD8248-420B-4F24-83E6-8CECA5A9E718}"/>
          </ac:grpSpMkLst>
        </pc:grpChg>
        <pc:grpChg chg="mod">
          <ac:chgData name="Banisha Rynjah [Chillibreeze]" userId="661f8fbd-f985-4a9b-ba91-9d63a69eeb98" providerId="ADAL" clId="{7C37BC00-75B2-4F49-8FB5-DE54C3FC7306}" dt="2020-07-13T08:51:31.501" v="796" actId="164"/>
          <ac:grpSpMkLst>
            <pc:docMk/>
            <pc:sldMk cId="1595686062" sldId="1491"/>
            <ac:grpSpMk id="31" creationId="{3C53C939-4A72-4AC7-B16F-2B27BA5A1A6E}"/>
          </ac:grpSpMkLst>
        </pc:grpChg>
        <pc:grpChg chg="mod topLvl">
          <ac:chgData name="Banisha Rynjah [Chillibreeze]" userId="661f8fbd-f985-4a9b-ba91-9d63a69eeb98" providerId="ADAL" clId="{7C37BC00-75B2-4F49-8FB5-DE54C3FC7306}" dt="2020-07-13T08:52:36.492" v="811" actId="164"/>
          <ac:grpSpMkLst>
            <pc:docMk/>
            <pc:sldMk cId="1595686062" sldId="1491"/>
            <ac:grpSpMk id="34" creationId="{B2D922C9-BAC8-402E-9C2A-4007F7C77C5F}"/>
          </ac:grpSpMkLst>
        </pc:grpChg>
        <pc:picChg chg="del mod">
          <ac:chgData name="Banisha Rynjah [Chillibreeze]" userId="661f8fbd-f985-4a9b-ba91-9d63a69eeb98" providerId="ADAL" clId="{7C37BC00-75B2-4F49-8FB5-DE54C3FC7306}" dt="2020-07-13T11:29:25.974" v="1425" actId="21"/>
          <ac:picMkLst>
            <pc:docMk/>
            <pc:sldMk cId="1595686062" sldId="1491"/>
            <ac:picMk id="4" creationId="{94810AB1-B361-4818-8C0E-AC7A14484B15}"/>
          </ac:picMkLst>
        </pc:picChg>
        <pc:picChg chg="add del mod">
          <ac:chgData name="Banisha Rynjah [Chillibreeze]" userId="661f8fbd-f985-4a9b-ba91-9d63a69eeb98" providerId="ADAL" clId="{7C37BC00-75B2-4F49-8FB5-DE54C3FC7306}" dt="2020-07-13T11:29:56.109" v="1443" actId="21"/>
          <ac:picMkLst>
            <pc:docMk/>
            <pc:sldMk cId="1595686062" sldId="1491"/>
            <ac:picMk id="9" creationId="{ADF5E389-5BDE-414D-87CF-F6C6AA430AEC}"/>
          </ac:picMkLst>
        </pc:picChg>
        <pc:picChg chg="del mod">
          <ac:chgData name="Banisha Rynjah [Chillibreeze]" userId="661f8fbd-f985-4a9b-ba91-9d63a69eeb98" providerId="ADAL" clId="{7C37BC00-75B2-4F49-8FB5-DE54C3FC7306}" dt="2020-07-13T11:30:01.716" v="1449" actId="21"/>
          <ac:picMkLst>
            <pc:docMk/>
            <pc:sldMk cId="1595686062" sldId="1491"/>
            <ac:picMk id="11" creationId="{5A015F5A-E7B1-4BD2-A65D-875D6EB15088}"/>
          </ac:picMkLst>
        </pc:picChg>
        <pc:picChg chg="del mod">
          <ac:chgData name="Banisha Rynjah [Chillibreeze]" userId="661f8fbd-f985-4a9b-ba91-9d63a69eeb98" providerId="ADAL" clId="{7C37BC00-75B2-4F49-8FB5-DE54C3FC7306}" dt="2020-07-13T11:30:08.171" v="1455" actId="21"/>
          <ac:picMkLst>
            <pc:docMk/>
            <pc:sldMk cId="1595686062" sldId="1491"/>
            <ac:picMk id="14" creationId="{45BBE480-E70D-475F-9938-6CBFD1535624}"/>
          </ac:picMkLst>
        </pc:picChg>
        <pc:picChg chg="mod topLvl">
          <ac:chgData name="Banisha Rynjah [Chillibreeze]" userId="661f8fbd-f985-4a9b-ba91-9d63a69eeb98" providerId="ADAL" clId="{7C37BC00-75B2-4F49-8FB5-DE54C3FC7306}" dt="2020-07-13T08:45:34.650" v="760"/>
          <ac:picMkLst>
            <pc:docMk/>
            <pc:sldMk cId="1595686062" sldId="1491"/>
            <ac:picMk id="37" creationId="{AE68EA61-41EA-4F43-9EDE-54F69307E87D}"/>
          </ac:picMkLst>
        </pc:picChg>
        <pc:picChg chg="mod">
          <ac:chgData name="Banisha Rynjah [Chillibreeze]" userId="661f8fbd-f985-4a9b-ba91-9d63a69eeb98" providerId="ADAL" clId="{7C37BC00-75B2-4F49-8FB5-DE54C3FC7306}" dt="2020-07-13T08:51:31.501" v="796" actId="164"/>
          <ac:picMkLst>
            <pc:docMk/>
            <pc:sldMk cId="1595686062" sldId="1491"/>
            <ac:picMk id="38" creationId="{1E297A25-F12E-413D-A025-6C36A6E4BB30}"/>
          </ac:picMkLst>
        </pc:picChg>
        <pc:picChg chg="mod topLvl">
          <ac:chgData name="Banisha Rynjah [Chillibreeze]" userId="661f8fbd-f985-4a9b-ba91-9d63a69eeb98" providerId="ADAL" clId="{7C37BC00-75B2-4F49-8FB5-DE54C3FC7306}" dt="2020-07-13T08:52:36.492" v="811" actId="164"/>
          <ac:picMkLst>
            <pc:docMk/>
            <pc:sldMk cId="1595686062" sldId="1491"/>
            <ac:picMk id="39" creationId="{18D30C33-44BC-4E24-983E-992348F18985}"/>
          </ac:picMkLst>
        </pc:picChg>
        <pc:picChg chg="add del mod">
          <ac:chgData name="Banisha Rynjah [Chillibreeze]" userId="661f8fbd-f985-4a9b-ba91-9d63a69eeb98" providerId="ADAL" clId="{7C37BC00-75B2-4F49-8FB5-DE54C3FC7306}" dt="2020-07-13T08:45:46.379" v="764" actId="478"/>
          <ac:picMkLst>
            <pc:docMk/>
            <pc:sldMk cId="1595686062" sldId="1491"/>
            <ac:picMk id="45" creationId="{3CD37361-0A3B-48B2-9C6F-D10ABE38849E}"/>
          </ac:picMkLst>
        </pc:picChg>
        <pc:picChg chg="add del mod">
          <ac:chgData name="Banisha Rynjah [Chillibreeze]" userId="661f8fbd-f985-4a9b-ba91-9d63a69eeb98" providerId="ADAL" clId="{7C37BC00-75B2-4F49-8FB5-DE54C3FC7306}" dt="2020-07-13T08:46:20.145" v="789" actId="478"/>
          <ac:picMkLst>
            <pc:docMk/>
            <pc:sldMk cId="1595686062" sldId="1491"/>
            <ac:picMk id="46" creationId="{68F10CB8-4510-470D-81C3-D624C515C03C}"/>
          </ac:picMkLst>
        </pc:picChg>
        <pc:picChg chg="add del mod">
          <ac:chgData name="Banisha Rynjah [Chillibreeze]" userId="661f8fbd-f985-4a9b-ba91-9d63a69eeb98" providerId="ADAL" clId="{7C37BC00-75B2-4F49-8FB5-DE54C3FC7306}" dt="2020-07-13T08:52:14.446" v="805" actId="478"/>
          <ac:picMkLst>
            <pc:docMk/>
            <pc:sldMk cId="1595686062" sldId="1491"/>
            <ac:picMk id="47" creationId="{DE8F1D7F-5E6D-409F-A5C4-4CAC10EEDF9E}"/>
          </ac:picMkLst>
        </pc:picChg>
        <pc:picChg chg="mod topLvl">
          <ac:chgData name="Banisha Rynjah [Chillibreeze]" userId="661f8fbd-f985-4a9b-ba91-9d63a69eeb98" providerId="ADAL" clId="{7C37BC00-75B2-4F49-8FB5-DE54C3FC7306}" dt="2020-07-13T08:46:06.245" v="785"/>
          <ac:picMkLst>
            <pc:docMk/>
            <pc:sldMk cId="1595686062" sldId="1491"/>
            <ac:picMk id="48" creationId="{B911EEA1-1544-43B1-A0DC-A78AB5EE1C10}"/>
          </ac:picMkLst>
        </pc:picChg>
        <pc:picChg chg="add del mod">
          <ac:chgData name="Banisha Rynjah [Chillibreeze]" userId="661f8fbd-f985-4a9b-ba91-9d63a69eeb98" providerId="ADAL" clId="{7C37BC00-75B2-4F49-8FB5-DE54C3FC7306}" dt="2020-07-13T08:53:09.668" v="818" actId="478"/>
          <ac:picMkLst>
            <pc:docMk/>
            <pc:sldMk cId="1595686062" sldId="1491"/>
            <ac:picMk id="52" creationId="{4E7CAF45-E9D4-4007-8C2A-B7A1E50313CE}"/>
          </ac:picMkLst>
        </pc:picChg>
        <pc:picChg chg="add mod">
          <ac:chgData name="Banisha Rynjah [Chillibreeze]" userId="661f8fbd-f985-4a9b-ba91-9d63a69eeb98" providerId="ADAL" clId="{7C37BC00-75B2-4F49-8FB5-DE54C3FC7306}" dt="2020-07-13T11:29:26.297" v="1426"/>
          <ac:picMkLst>
            <pc:docMk/>
            <pc:sldMk cId="1595686062" sldId="1491"/>
            <ac:picMk id="56" creationId="{9EC07034-6619-4510-82F8-04A70C4F015A}"/>
          </ac:picMkLst>
        </pc:picChg>
        <pc:picChg chg="add del mod">
          <ac:chgData name="Banisha Rynjah [Chillibreeze]" userId="661f8fbd-f985-4a9b-ba91-9d63a69eeb98" providerId="ADAL" clId="{7C37BC00-75B2-4F49-8FB5-DE54C3FC7306}" dt="2020-07-13T11:29:38.024" v="1435"/>
          <ac:picMkLst>
            <pc:docMk/>
            <pc:sldMk cId="1595686062" sldId="1491"/>
            <ac:picMk id="58" creationId="{FA5D491C-6597-458F-B006-8883EC97DD69}"/>
          </ac:picMkLst>
        </pc:picChg>
        <pc:picChg chg="add mod">
          <ac:chgData name="Banisha Rynjah [Chillibreeze]" userId="661f8fbd-f985-4a9b-ba91-9d63a69eeb98" providerId="ADAL" clId="{7C37BC00-75B2-4F49-8FB5-DE54C3FC7306}" dt="2020-07-13T11:29:56.469" v="1444"/>
          <ac:picMkLst>
            <pc:docMk/>
            <pc:sldMk cId="1595686062" sldId="1491"/>
            <ac:picMk id="62" creationId="{517F5517-9CA1-4642-905E-B96806609F41}"/>
          </ac:picMkLst>
        </pc:picChg>
        <pc:picChg chg="add mod">
          <ac:chgData name="Banisha Rynjah [Chillibreeze]" userId="661f8fbd-f985-4a9b-ba91-9d63a69eeb98" providerId="ADAL" clId="{7C37BC00-75B2-4F49-8FB5-DE54C3FC7306}" dt="2020-07-13T11:30:01.984" v="1450"/>
          <ac:picMkLst>
            <pc:docMk/>
            <pc:sldMk cId="1595686062" sldId="1491"/>
            <ac:picMk id="65" creationId="{CAF02B85-39AA-40E5-B082-8EF4F30DB590}"/>
          </ac:picMkLst>
        </pc:picChg>
        <pc:picChg chg="add mod">
          <ac:chgData name="Banisha Rynjah [Chillibreeze]" userId="661f8fbd-f985-4a9b-ba91-9d63a69eeb98" providerId="ADAL" clId="{7C37BC00-75B2-4F49-8FB5-DE54C3FC7306}" dt="2020-07-13T11:30:08.448" v="1456"/>
          <ac:picMkLst>
            <pc:docMk/>
            <pc:sldMk cId="1595686062" sldId="1491"/>
            <ac:picMk id="68" creationId="{8C538BBA-D067-4B79-B586-B0C985761446}"/>
          </ac:picMkLst>
        </pc:picChg>
        <pc:cxnChg chg="del mod">
          <ac:chgData name="Banisha Rynjah [Chillibreeze]" userId="661f8fbd-f985-4a9b-ba91-9d63a69eeb98" providerId="ADAL" clId="{7C37BC00-75B2-4F49-8FB5-DE54C3FC7306}" dt="2020-07-13T11:29:53.481" v="1441" actId="21"/>
          <ac:cxnSpMkLst>
            <pc:docMk/>
            <pc:sldMk cId="1595686062" sldId="1491"/>
            <ac:cxnSpMk id="49" creationId="{22254460-649D-4B64-8E01-CEB4FCB3EE49}"/>
          </ac:cxnSpMkLst>
        </pc:cxnChg>
        <pc:cxnChg chg="del mod">
          <ac:chgData name="Banisha Rynjah [Chillibreeze]" userId="661f8fbd-f985-4a9b-ba91-9d63a69eeb98" providerId="ADAL" clId="{7C37BC00-75B2-4F49-8FB5-DE54C3FC7306}" dt="2020-07-13T11:30:00.153" v="1447" actId="21"/>
          <ac:cxnSpMkLst>
            <pc:docMk/>
            <pc:sldMk cId="1595686062" sldId="1491"/>
            <ac:cxnSpMk id="50" creationId="{26B1093A-9934-43FD-BD95-EEE7063105F1}"/>
          </ac:cxnSpMkLst>
        </pc:cxnChg>
        <pc:cxnChg chg="del mod">
          <ac:chgData name="Banisha Rynjah [Chillibreeze]" userId="661f8fbd-f985-4a9b-ba91-9d63a69eeb98" providerId="ADAL" clId="{7C37BC00-75B2-4F49-8FB5-DE54C3FC7306}" dt="2020-07-13T11:30:06.704" v="1453" actId="21"/>
          <ac:cxnSpMkLst>
            <pc:docMk/>
            <pc:sldMk cId="1595686062" sldId="1491"/>
            <ac:cxnSpMk id="51" creationId="{C736B564-3D2E-41A3-8706-B7DAD24DB95B}"/>
          </ac:cxnSpMkLst>
        </pc:cxnChg>
        <pc:cxnChg chg="add mod">
          <ac:chgData name="Banisha Rynjah [Chillibreeze]" userId="661f8fbd-f985-4a9b-ba91-9d63a69eeb98" providerId="ADAL" clId="{7C37BC00-75B2-4F49-8FB5-DE54C3FC7306}" dt="2020-07-13T11:30:24.680" v="1459" actId="962"/>
          <ac:cxnSpMkLst>
            <pc:docMk/>
            <pc:sldMk cId="1595686062" sldId="1491"/>
            <ac:cxnSpMk id="61" creationId="{860DBAAE-E06F-41C6-B6E2-20F87E127E9A}"/>
          </ac:cxnSpMkLst>
        </pc:cxnChg>
        <pc:cxnChg chg="add mod">
          <ac:chgData name="Banisha Rynjah [Chillibreeze]" userId="661f8fbd-f985-4a9b-ba91-9d63a69eeb98" providerId="ADAL" clId="{7C37BC00-75B2-4F49-8FB5-DE54C3FC7306}" dt="2020-07-13T11:30:26.544" v="1460" actId="962"/>
          <ac:cxnSpMkLst>
            <pc:docMk/>
            <pc:sldMk cId="1595686062" sldId="1491"/>
            <ac:cxnSpMk id="64" creationId="{012080AC-0778-4A82-890E-95A8CB7A1AAE}"/>
          </ac:cxnSpMkLst>
        </pc:cxnChg>
        <pc:cxnChg chg="add mod">
          <ac:chgData name="Banisha Rynjah [Chillibreeze]" userId="661f8fbd-f985-4a9b-ba91-9d63a69eeb98" providerId="ADAL" clId="{7C37BC00-75B2-4F49-8FB5-DE54C3FC7306}" dt="2020-07-13T11:30:29.034" v="1461" actId="962"/>
          <ac:cxnSpMkLst>
            <pc:docMk/>
            <pc:sldMk cId="1595686062" sldId="1491"/>
            <ac:cxnSpMk id="67" creationId="{63A61D8D-81AC-459B-9D18-12406AF95B8A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55:20.767" v="1770" actId="12789"/>
        <pc:sldMkLst>
          <pc:docMk/>
          <pc:sldMk cId="713641182" sldId="1492"/>
        </pc:sldMkLst>
        <pc:spChg chg="ord">
          <ac:chgData name="Banisha Rynjah [Chillibreeze]" userId="661f8fbd-f985-4a9b-ba91-9d63a69eeb98" providerId="ADAL" clId="{7C37BC00-75B2-4F49-8FB5-DE54C3FC7306}" dt="2020-07-13T11:28:33.099" v="1400" actId="167"/>
          <ac:spMkLst>
            <pc:docMk/>
            <pc:sldMk cId="713641182" sldId="1492"/>
            <ac:spMk id="2" creationId="{8A101B03-0474-46BE-9BAE-32CE71A6372F}"/>
          </ac:spMkLst>
        </pc:spChg>
        <pc:spChg chg="del mod">
          <ac:chgData name="Banisha Rynjah [Chillibreeze]" userId="661f8fbd-f985-4a9b-ba91-9d63a69eeb98" providerId="ADAL" clId="{7C37BC00-75B2-4F49-8FB5-DE54C3FC7306}" dt="2020-07-13T11:28:37.354" v="1403" actId="21"/>
          <ac:spMkLst>
            <pc:docMk/>
            <pc:sldMk cId="713641182" sldId="1492"/>
            <ac:spMk id="37" creationId="{08E96609-D591-4ED5-A967-76F02E073D79}"/>
          </ac:spMkLst>
        </pc:spChg>
        <pc:spChg chg="del mod">
          <ac:chgData name="Banisha Rynjah [Chillibreeze]" userId="661f8fbd-f985-4a9b-ba91-9d63a69eeb98" providerId="ADAL" clId="{7C37BC00-75B2-4F49-8FB5-DE54C3FC7306}" dt="2020-07-13T11:28:42.878" v="1409" actId="21"/>
          <ac:spMkLst>
            <pc:docMk/>
            <pc:sldMk cId="713641182" sldId="1492"/>
            <ac:spMk id="38" creationId="{4194B5B4-859E-485C-90E2-92E6DE6D33D1}"/>
          </ac:spMkLst>
        </pc:spChg>
        <pc:spChg chg="del mod">
          <ac:chgData name="Banisha Rynjah [Chillibreeze]" userId="661f8fbd-f985-4a9b-ba91-9d63a69eeb98" providerId="ADAL" clId="{7C37BC00-75B2-4F49-8FB5-DE54C3FC7306}" dt="2020-07-13T11:28:50.754" v="1415" actId="21"/>
          <ac:spMkLst>
            <pc:docMk/>
            <pc:sldMk cId="713641182" sldId="1492"/>
            <ac:spMk id="39" creationId="{CD22A6F2-AADE-4A30-AF1D-9F2357FDE796}"/>
          </ac:spMkLst>
        </pc:spChg>
        <pc:spChg chg="del mod">
          <ac:chgData name="Banisha Rynjah [Chillibreeze]" userId="661f8fbd-f985-4a9b-ba91-9d63a69eeb98" providerId="ADAL" clId="{7C37BC00-75B2-4F49-8FB5-DE54C3FC7306}" dt="2020-07-13T11:28:52.954" v="1417" actId="21"/>
          <ac:spMkLst>
            <pc:docMk/>
            <pc:sldMk cId="713641182" sldId="1492"/>
            <ac:spMk id="40" creationId="{EEA5C20F-841E-44CE-B5B6-C5EFED8B4848}"/>
          </ac:spMkLst>
        </pc:spChg>
        <pc:spChg chg="add mod">
          <ac:chgData name="Banisha Rynjah [Chillibreeze]" userId="661f8fbd-f985-4a9b-ba91-9d63a69eeb98" providerId="ADAL" clId="{7C37BC00-75B2-4F49-8FB5-DE54C3FC7306}" dt="2020-07-13T11:55:20.767" v="1770" actId="12789"/>
          <ac:spMkLst>
            <pc:docMk/>
            <pc:sldMk cId="713641182" sldId="1492"/>
            <ac:spMk id="43" creationId="{AA2006C7-42B9-4ADC-9379-57E4FE429F47}"/>
          </ac:spMkLst>
        </pc:spChg>
        <pc:spChg chg="add mod">
          <ac:chgData name="Banisha Rynjah [Chillibreeze]" userId="661f8fbd-f985-4a9b-ba91-9d63a69eeb98" providerId="ADAL" clId="{7C37BC00-75B2-4F49-8FB5-DE54C3FC7306}" dt="2020-07-13T11:55:14.831" v="1768" actId="552"/>
          <ac:spMkLst>
            <pc:docMk/>
            <pc:sldMk cId="713641182" sldId="1492"/>
            <ac:spMk id="46" creationId="{CC1CFF0D-B9D1-4239-AF9F-EB1D4AB6B074}"/>
          </ac:spMkLst>
        </pc:spChg>
        <pc:spChg chg="add mod">
          <ac:chgData name="Banisha Rynjah [Chillibreeze]" userId="661f8fbd-f985-4a9b-ba91-9d63a69eeb98" providerId="ADAL" clId="{7C37BC00-75B2-4F49-8FB5-DE54C3FC7306}" dt="2020-07-13T11:55:14.831" v="1768" actId="552"/>
          <ac:spMkLst>
            <pc:docMk/>
            <pc:sldMk cId="713641182" sldId="1492"/>
            <ac:spMk id="49" creationId="{131E4CF2-B6B1-423B-A0A3-67909D39046E}"/>
          </ac:spMkLst>
        </pc:spChg>
        <pc:spChg chg="add mod">
          <ac:chgData name="Banisha Rynjah [Chillibreeze]" userId="661f8fbd-f985-4a9b-ba91-9d63a69eeb98" providerId="ADAL" clId="{7C37BC00-75B2-4F49-8FB5-DE54C3FC7306}" dt="2020-07-13T11:55:14.831" v="1768" actId="552"/>
          <ac:spMkLst>
            <pc:docMk/>
            <pc:sldMk cId="713641182" sldId="1492"/>
            <ac:spMk id="50" creationId="{0058C75D-3068-4772-BD74-2A29D6A7E37E}"/>
          </ac:spMkLst>
        </pc:spChg>
        <pc:grpChg chg="add del mod">
          <ac:chgData name="Banisha Rynjah [Chillibreeze]" userId="661f8fbd-f985-4a9b-ba91-9d63a69eeb98" providerId="ADAL" clId="{7C37BC00-75B2-4F49-8FB5-DE54C3FC7306}" dt="2020-07-13T08:57:43.416" v="856" actId="478"/>
          <ac:grpSpMkLst>
            <pc:docMk/>
            <pc:sldMk cId="713641182" sldId="1492"/>
            <ac:grpSpMk id="3" creationId="{368D9F1D-4004-46B5-AF06-ABFB82253045}"/>
          </ac:grpSpMkLst>
        </pc:grpChg>
        <pc:grpChg chg="add del mod">
          <ac:chgData name="Banisha Rynjah [Chillibreeze]" userId="661f8fbd-f985-4a9b-ba91-9d63a69eeb98" providerId="ADAL" clId="{7C37BC00-75B2-4F49-8FB5-DE54C3FC7306}" dt="2020-07-13T08:58:38.810" v="872" actId="478"/>
          <ac:grpSpMkLst>
            <pc:docMk/>
            <pc:sldMk cId="713641182" sldId="1492"/>
            <ac:grpSpMk id="5" creationId="{4D0781FB-37F0-40EB-875C-45A3239626E3}"/>
          </ac:grpSpMkLst>
        </pc:grpChg>
        <pc:grpChg chg="add del mod">
          <ac:chgData name="Banisha Rynjah [Chillibreeze]" userId="661f8fbd-f985-4a9b-ba91-9d63a69eeb98" providerId="ADAL" clId="{7C37BC00-75B2-4F49-8FB5-DE54C3FC7306}" dt="2020-07-13T08:59:24.221" v="884" actId="478"/>
          <ac:grpSpMkLst>
            <pc:docMk/>
            <pc:sldMk cId="713641182" sldId="1492"/>
            <ac:grpSpMk id="7" creationId="{6C33C0CA-31BB-4916-9E7D-D28062FA5CEB}"/>
          </ac:grpSpMkLst>
        </pc:grpChg>
        <pc:grpChg chg="mod">
          <ac:chgData name="Banisha Rynjah [Chillibreeze]" userId="661f8fbd-f985-4a9b-ba91-9d63a69eeb98" providerId="ADAL" clId="{7C37BC00-75B2-4F49-8FB5-DE54C3FC7306}" dt="2020-07-13T08:58:59.535" v="879" actId="164"/>
          <ac:grpSpMkLst>
            <pc:docMk/>
            <pc:sldMk cId="713641182" sldId="1492"/>
            <ac:grpSpMk id="25" creationId="{D7551F1E-3F3D-4895-9070-1C0FE06F1B51}"/>
          </ac:grpSpMkLst>
        </pc:grpChg>
        <pc:grpChg chg="mod">
          <ac:chgData name="Banisha Rynjah [Chillibreeze]" userId="661f8fbd-f985-4a9b-ba91-9d63a69eeb98" providerId="ADAL" clId="{7C37BC00-75B2-4F49-8FB5-DE54C3FC7306}" dt="2020-07-13T08:58:11.741" v="866" actId="164"/>
          <ac:grpSpMkLst>
            <pc:docMk/>
            <pc:sldMk cId="713641182" sldId="1492"/>
            <ac:grpSpMk id="30" creationId="{C86A9A0D-205E-4C45-9CF6-9D9E2DC773F1}"/>
          </ac:grpSpMkLst>
        </pc:grpChg>
        <pc:grpChg chg="mod">
          <ac:chgData name="Banisha Rynjah [Chillibreeze]" userId="661f8fbd-f985-4a9b-ba91-9d63a69eeb98" providerId="ADAL" clId="{7C37BC00-75B2-4F49-8FB5-DE54C3FC7306}" dt="2020-07-13T08:57:09.111" v="850" actId="164"/>
          <ac:grpSpMkLst>
            <pc:docMk/>
            <pc:sldMk cId="713641182" sldId="1492"/>
            <ac:grpSpMk id="35" creationId="{99880BCF-42B3-4A14-8086-31FEB7F76A28}"/>
          </ac:grpSpMkLst>
        </pc:grpChg>
        <pc:picChg chg="del mod">
          <ac:chgData name="Banisha Rynjah [Chillibreeze]" userId="661f8fbd-f985-4a9b-ba91-9d63a69eeb98" providerId="ADAL" clId="{7C37BC00-75B2-4F49-8FB5-DE54C3FC7306}" dt="2020-07-13T11:28:46.805" v="1413" actId="21"/>
          <ac:picMkLst>
            <pc:docMk/>
            <pc:sldMk cId="713641182" sldId="1492"/>
            <ac:picMk id="4" creationId="{3B73121E-E2C7-4A17-BAD6-EADD2079440C}"/>
          </ac:picMkLst>
        </pc:picChg>
        <pc:picChg chg="del mod">
          <ac:chgData name="Banisha Rynjah [Chillibreeze]" userId="661f8fbd-f985-4a9b-ba91-9d63a69eeb98" providerId="ADAL" clId="{7C37BC00-75B2-4F49-8FB5-DE54C3FC7306}" dt="2020-07-13T11:28:40.822" v="1407" actId="21"/>
          <ac:picMkLst>
            <pc:docMk/>
            <pc:sldMk cId="713641182" sldId="1492"/>
            <ac:picMk id="6" creationId="{7E59C9D4-78F2-4F68-BAF0-D75CFFBE0CEC}"/>
          </ac:picMkLst>
        </pc:picChg>
        <pc:picChg chg="del mod">
          <ac:chgData name="Banisha Rynjah [Chillibreeze]" userId="661f8fbd-f985-4a9b-ba91-9d63a69eeb98" providerId="ADAL" clId="{7C37BC00-75B2-4F49-8FB5-DE54C3FC7306}" dt="2020-07-13T11:28:35.209" v="1401" actId="21"/>
          <ac:picMkLst>
            <pc:docMk/>
            <pc:sldMk cId="713641182" sldId="1492"/>
            <ac:picMk id="8" creationId="{8BEF0125-26B1-4624-9B2F-944B4D9917EF}"/>
          </ac:picMkLst>
        </pc:picChg>
        <pc:picChg chg="mod">
          <ac:chgData name="Banisha Rynjah [Chillibreeze]" userId="661f8fbd-f985-4a9b-ba91-9d63a69eeb98" providerId="ADAL" clId="{7C37BC00-75B2-4F49-8FB5-DE54C3FC7306}" dt="2020-07-13T08:58:59.535" v="879" actId="164"/>
          <ac:picMkLst>
            <pc:docMk/>
            <pc:sldMk cId="713641182" sldId="1492"/>
            <ac:picMk id="18" creationId="{F6965842-56D1-42CF-86FA-1D12393BB7CA}"/>
          </ac:picMkLst>
        </pc:picChg>
        <pc:picChg chg="mod">
          <ac:chgData name="Banisha Rynjah [Chillibreeze]" userId="661f8fbd-f985-4a9b-ba91-9d63a69eeb98" providerId="ADAL" clId="{7C37BC00-75B2-4F49-8FB5-DE54C3FC7306}" dt="2020-07-13T08:58:11.741" v="866" actId="164"/>
          <ac:picMkLst>
            <pc:docMk/>
            <pc:sldMk cId="713641182" sldId="1492"/>
            <ac:picMk id="19" creationId="{C19A362F-6E12-4FD9-83B7-DC3454F7B60A}"/>
          </ac:picMkLst>
        </pc:picChg>
        <pc:picChg chg="mod">
          <ac:chgData name="Banisha Rynjah [Chillibreeze]" userId="661f8fbd-f985-4a9b-ba91-9d63a69eeb98" providerId="ADAL" clId="{7C37BC00-75B2-4F49-8FB5-DE54C3FC7306}" dt="2020-07-13T08:57:09.111" v="850" actId="164"/>
          <ac:picMkLst>
            <pc:docMk/>
            <pc:sldMk cId="713641182" sldId="1492"/>
            <ac:picMk id="20" creationId="{3B2A924B-4559-478A-891C-9B33F558D2E6}"/>
          </ac:picMkLst>
        </pc:picChg>
        <pc:picChg chg="add del mod">
          <ac:chgData name="Banisha Rynjah [Chillibreeze]" userId="661f8fbd-f985-4a9b-ba91-9d63a69eeb98" providerId="ADAL" clId="{7C37BC00-75B2-4F49-8FB5-DE54C3FC7306}" dt="2020-07-13T08:57:53.475" v="859" actId="478"/>
          <ac:picMkLst>
            <pc:docMk/>
            <pc:sldMk cId="713641182" sldId="1492"/>
            <ac:picMk id="22" creationId="{7335A9CC-FD66-4435-9E30-B419770D16FF}"/>
          </ac:picMkLst>
        </pc:picChg>
        <pc:picChg chg="add del mod">
          <ac:chgData name="Banisha Rynjah [Chillibreeze]" userId="661f8fbd-f985-4a9b-ba91-9d63a69eeb98" providerId="ADAL" clId="{7C37BC00-75B2-4F49-8FB5-DE54C3FC7306}" dt="2020-07-13T08:57:30.907" v="852" actId="478"/>
          <ac:picMkLst>
            <pc:docMk/>
            <pc:sldMk cId="713641182" sldId="1492"/>
            <ac:picMk id="26" creationId="{341C5549-4149-49D8-8CD3-18377D6BC015}"/>
          </ac:picMkLst>
        </pc:picChg>
        <pc:picChg chg="add del mod">
          <ac:chgData name="Banisha Rynjah [Chillibreeze]" userId="661f8fbd-f985-4a9b-ba91-9d63a69eeb98" providerId="ADAL" clId="{7C37BC00-75B2-4F49-8FB5-DE54C3FC7306}" dt="2020-07-13T08:58:47.776" v="875" actId="478"/>
          <ac:picMkLst>
            <pc:docMk/>
            <pc:sldMk cId="713641182" sldId="1492"/>
            <ac:picMk id="29" creationId="{4EB66126-76FF-4E91-9EA2-3CE2B9F6B718}"/>
          </ac:picMkLst>
        </pc:picChg>
        <pc:picChg chg="add del mod">
          <ac:chgData name="Banisha Rynjah [Chillibreeze]" userId="661f8fbd-f985-4a9b-ba91-9d63a69eeb98" providerId="ADAL" clId="{7C37BC00-75B2-4F49-8FB5-DE54C3FC7306}" dt="2020-07-13T08:59:31.323" v="887" actId="478"/>
          <ac:picMkLst>
            <pc:docMk/>
            <pc:sldMk cId="713641182" sldId="1492"/>
            <ac:picMk id="31" creationId="{912321D1-6FAE-4A80-AC12-475E0334813D}"/>
          </ac:picMkLst>
        </pc:picChg>
        <pc:picChg chg="add mod">
          <ac:chgData name="Banisha Rynjah [Chillibreeze]" userId="661f8fbd-f985-4a9b-ba91-9d63a69eeb98" providerId="ADAL" clId="{7C37BC00-75B2-4F49-8FB5-DE54C3FC7306}" dt="2020-07-13T11:55:20.767" v="1770" actId="12789"/>
          <ac:picMkLst>
            <pc:docMk/>
            <pc:sldMk cId="713641182" sldId="1492"/>
            <ac:picMk id="36" creationId="{1F409473-81C0-407C-9FF8-61DE4C5E88D4}"/>
          </ac:picMkLst>
        </pc:picChg>
        <pc:picChg chg="add mod">
          <ac:chgData name="Banisha Rynjah [Chillibreeze]" userId="661f8fbd-f985-4a9b-ba91-9d63a69eeb98" providerId="ADAL" clId="{7C37BC00-75B2-4F49-8FB5-DE54C3FC7306}" dt="2020-07-13T11:28:41.170" v="1408"/>
          <ac:picMkLst>
            <pc:docMk/>
            <pc:sldMk cId="713641182" sldId="1492"/>
            <ac:picMk id="45" creationId="{AA1DABB7-07EC-40D4-A3EF-09E51EBD898C}"/>
          </ac:picMkLst>
        </pc:picChg>
        <pc:picChg chg="add mod">
          <ac:chgData name="Banisha Rynjah [Chillibreeze]" userId="661f8fbd-f985-4a9b-ba91-9d63a69eeb98" providerId="ADAL" clId="{7C37BC00-75B2-4F49-8FB5-DE54C3FC7306}" dt="2020-07-13T11:28:48.026" v="1414"/>
          <ac:picMkLst>
            <pc:docMk/>
            <pc:sldMk cId="713641182" sldId="1492"/>
            <ac:picMk id="48" creationId="{5FF7C6D7-574A-43C9-9C3F-F24B24ABEBA7}"/>
          </ac:picMkLst>
        </pc:picChg>
        <pc:cxnChg chg="del">
          <ac:chgData name="Banisha Rynjah [Chillibreeze]" userId="661f8fbd-f985-4a9b-ba91-9d63a69eeb98" providerId="ADAL" clId="{7C37BC00-75B2-4F49-8FB5-DE54C3FC7306}" dt="2020-07-13T08:55:24.272" v="833" actId="478"/>
          <ac:cxnSpMkLst>
            <pc:docMk/>
            <pc:sldMk cId="713641182" sldId="1492"/>
            <ac:cxnSpMk id="21" creationId="{CB09C18F-8B54-4FE6-B7E3-5931123893EF}"/>
          </ac:cxnSpMkLst>
        </pc:cxnChg>
        <pc:cxnChg chg="add mod">
          <ac:chgData name="Banisha Rynjah [Chillibreeze]" userId="661f8fbd-f985-4a9b-ba91-9d63a69eeb98" providerId="ADAL" clId="{7C37BC00-75B2-4F49-8FB5-DE54C3FC7306}" dt="2020-07-13T11:28:39.626" v="1406"/>
          <ac:cxnSpMkLst>
            <pc:docMk/>
            <pc:sldMk cId="713641182" sldId="1492"/>
            <ac:cxnSpMk id="44" creationId="{197F1007-10EC-4561-909C-4FD2BC28A38A}"/>
          </ac:cxnSpMkLst>
        </pc:cxnChg>
        <pc:cxnChg chg="add mod">
          <ac:chgData name="Banisha Rynjah [Chillibreeze]" userId="661f8fbd-f985-4a9b-ba91-9d63a69eeb98" providerId="ADAL" clId="{7C37BC00-75B2-4F49-8FB5-DE54C3FC7306}" dt="2020-07-13T11:28:45.161" v="1412"/>
          <ac:cxnSpMkLst>
            <pc:docMk/>
            <pc:sldMk cId="713641182" sldId="1492"/>
            <ac:cxnSpMk id="47" creationId="{C0912466-DEB1-4963-8E3A-79E3DAE5013E}"/>
          </ac:cxnSpMkLst>
        </pc:cxnChg>
        <pc:cxnChg chg="del mod">
          <ac:chgData name="Banisha Rynjah [Chillibreeze]" userId="661f8fbd-f985-4a9b-ba91-9d63a69eeb98" providerId="ADAL" clId="{7C37BC00-75B2-4F49-8FB5-DE54C3FC7306}" dt="2020-07-13T11:28:39.362" v="1405" actId="21"/>
          <ac:cxnSpMkLst>
            <pc:docMk/>
            <pc:sldMk cId="713641182" sldId="1492"/>
            <ac:cxnSpMk id="56" creationId="{E3B921B2-4825-4AB6-8001-A6C16EDD1DE5}"/>
          </ac:cxnSpMkLst>
        </pc:cxnChg>
        <pc:cxnChg chg="del mod">
          <ac:chgData name="Banisha Rynjah [Chillibreeze]" userId="661f8fbd-f985-4a9b-ba91-9d63a69eeb98" providerId="ADAL" clId="{7C37BC00-75B2-4F49-8FB5-DE54C3FC7306}" dt="2020-07-13T11:28:44.925" v="1411" actId="21"/>
          <ac:cxnSpMkLst>
            <pc:docMk/>
            <pc:sldMk cId="713641182" sldId="1492"/>
            <ac:cxnSpMk id="57" creationId="{D91C2667-4A5E-4A20-8334-C26B0B7A5A6B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55:26.031" v="1772" actId="552"/>
        <pc:sldMkLst>
          <pc:docMk/>
          <pc:sldMk cId="2288818199" sldId="1495"/>
        </pc:sldMkLst>
        <pc:spChg chg="ord">
          <ac:chgData name="Banisha Rynjah [Chillibreeze]" userId="661f8fbd-f985-4a9b-ba91-9d63a69eeb98" providerId="ADAL" clId="{7C37BC00-75B2-4F49-8FB5-DE54C3FC7306}" dt="2020-07-13T11:27:15.963" v="1358" actId="167"/>
          <ac:spMkLst>
            <pc:docMk/>
            <pc:sldMk cId="2288818199" sldId="1495"/>
            <ac:spMk id="2" creationId="{F0571740-F2F7-4608-9FEE-71DF8492C1CB}"/>
          </ac:spMkLst>
        </pc:spChg>
        <pc:spChg chg="del mod">
          <ac:chgData name="Banisha Rynjah [Chillibreeze]" userId="661f8fbd-f985-4a9b-ba91-9d63a69eeb98" providerId="ADAL" clId="{7C37BC00-75B2-4F49-8FB5-DE54C3FC7306}" dt="2020-07-13T11:27:58.396" v="1384" actId="21"/>
          <ac:spMkLst>
            <pc:docMk/>
            <pc:sldMk cId="2288818199" sldId="1495"/>
            <ac:spMk id="13" creationId="{6C81B745-EA9B-4128-9389-876CB80AEF52}"/>
          </ac:spMkLst>
        </pc:spChg>
        <pc:spChg chg="del mod">
          <ac:chgData name="Banisha Rynjah [Chillibreeze]" userId="661f8fbd-f985-4a9b-ba91-9d63a69eeb98" providerId="ADAL" clId="{7C37BC00-75B2-4F49-8FB5-DE54C3FC7306}" dt="2020-07-13T11:28:07.651" v="1390" actId="21"/>
          <ac:spMkLst>
            <pc:docMk/>
            <pc:sldMk cId="2288818199" sldId="1495"/>
            <ac:spMk id="14" creationId="{20E4622E-BE0C-4925-88F2-A355C1E87EE1}"/>
          </ac:spMkLst>
        </pc:spChg>
        <pc:spChg chg="del mod">
          <ac:chgData name="Banisha Rynjah [Chillibreeze]" userId="661f8fbd-f985-4a9b-ba91-9d63a69eeb98" providerId="ADAL" clId="{7C37BC00-75B2-4F49-8FB5-DE54C3FC7306}" dt="2020-07-13T11:28:13.487" v="1396" actId="21"/>
          <ac:spMkLst>
            <pc:docMk/>
            <pc:sldMk cId="2288818199" sldId="1495"/>
            <ac:spMk id="15" creationId="{BCAFAB06-766F-4162-96FF-10E660D021E6}"/>
          </ac:spMkLst>
        </pc:spChg>
        <pc:spChg chg="mod">
          <ac:chgData name="Banisha Rynjah [Chillibreeze]" userId="661f8fbd-f985-4a9b-ba91-9d63a69eeb98" providerId="ADAL" clId="{7C37BC00-75B2-4F49-8FB5-DE54C3FC7306}" dt="2020-07-13T09:03:35.769" v="927" actId="165"/>
          <ac:spMkLst>
            <pc:docMk/>
            <pc:sldMk cId="2288818199" sldId="1495"/>
            <ac:spMk id="23" creationId="{400BC1AC-9741-4D6E-BCCF-9EC9F4E49323}"/>
          </ac:spMkLst>
        </pc:spChg>
        <pc:spChg chg="mod">
          <ac:chgData name="Banisha Rynjah [Chillibreeze]" userId="661f8fbd-f985-4a9b-ba91-9d63a69eeb98" providerId="ADAL" clId="{7C37BC00-75B2-4F49-8FB5-DE54C3FC7306}" dt="2020-07-13T09:03:35.769" v="927" actId="165"/>
          <ac:spMkLst>
            <pc:docMk/>
            <pc:sldMk cId="2288818199" sldId="1495"/>
            <ac:spMk id="24" creationId="{BE4A0506-C5B8-4423-8205-1E38B8B09700}"/>
          </ac:spMkLst>
        </pc:spChg>
        <pc:spChg chg="mod">
          <ac:chgData name="Banisha Rynjah [Chillibreeze]" userId="661f8fbd-f985-4a9b-ba91-9d63a69eeb98" providerId="ADAL" clId="{7C37BC00-75B2-4F49-8FB5-DE54C3FC7306}" dt="2020-07-13T09:02:26.050" v="906" actId="165"/>
          <ac:spMkLst>
            <pc:docMk/>
            <pc:sldMk cId="2288818199" sldId="1495"/>
            <ac:spMk id="26" creationId="{053CE482-EC25-4B12-9735-FB541F683363}"/>
          </ac:spMkLst>
        </pc:spChg>
        <pc:spChg chg="mod">
          <ac:chgData name="Banisha Rynjah [Chillibreeze]" userId="661f8fbd-f985-4a9b-ba91-9d63a69eeb98" providerId="ADAL" clId="{7C37BC00-75B2-4F49-8FB5-DE54C3FC7306}" dt="2020-07-13T09:02:26.050" v="906" actId="165"/>
          <ac:spMkLst>
            <pc:docMk/>
            <pc:sldMk cId="2288818199" sldId="1495"/>
            <ac:spMk id="27" creationId="{59BA0FE3-96D7-48C9-BE67-BA42F30EAD17}"/>
          </ac:spMkLst>
        </pc:spChg>
        <pc:spChg chg="mod">
          <ac:chgData name="Banisha Rynjah [Chillibreeze]" userId="661f8fbd-f985-4a9b-ba91-9d63a69eeb98" providerId="ADAL" clId="{7C37BC00-75B2-4F49-8FB5-DE54C3FC7306}" dt="2020-07-13T09:00:08.748" v="893" actId="165"/>
          <ac:spMkLst>
            <pc:docMk/>
            <pc:sldMk cId="2288818199" sldId="1495"/>
            <ac:spMk id="29" creationId="{BAA497E9-DD58-49C4-AAE7-D8423238497A}"/>
          </ac:spMkLst>
        </pc:spChg>
        <pc:spChg chg="mod">
          <ac:chgData name="Banisha Rynjah [Chillibreeze]" userId="661f8fbd-f985-4a9b-ba91-9d63a69eeb98" providerId="ADAL" clId="{7C37BC00-75B2-4F49-8FB5-DE54C3FC7306}" dt="2020-07-13T09:00:08.748" v="893" actId="165"/>
          <ac:spMkLst>
            <pc:docMk/>
            <pc:sldMk cId="2288818199" sldId="1495"/>
            <ac:spMk id="30" creationId="{F4248962-0D5B-42F7-B998-C627DDDC97D6}"/>
          </ac:spMkLst>
        </pc:spChg>
        <pc:spChg chg="add mod">
          <ac:chgData name="Banisha Rynjah [Chillibreeze]" userId="661f8fbd-f985-4a9b-ba91-9d63a69eeb98" providerId="ADAL" clId="{7C37BC00-75B2-4F49-8FB5-DE54C3FC7306}" dt="2020-07-13T11:55:26.031" v="1772" actId="552"/>
          <ac:spMkLst>
            <pc:docMk/>
            <pc:sldMk cId="2288818199" sldId="1495"/>
            <ac:spMk id="42" creationId="{9E326694-B37B-44D6-A076-D6E30429E9D3}"/>
          </ac:spMkLst>
        </pc:spChg>
        <pc:spChg chg="add mod">
          <ac:chgData name="Banisha Rynjah [Chillibreeze]" userId="661f8fbd-f985-4a9b-ba91-9d63a69eeb98" providerId="ADAL" clId="{7C37BC00-75B2-4F49-8FB5-DE54C3FC7306}" dt="2020-07-13T11:55:26.031" v="1772" actId="552"/>
          <ac:spMkLst>
            <pc:docMk/>
            <pc:sldMk cId="2288818199" sldId="1495"/>
            <ac:spMk id="45" creationId="{09232A69-936B-4234-9665-3BAFC00A22D4}"/>
          </ac:spMkLst>
        </pc:spChg>
        <pc:spChg chg="add mod">
          <ac:chgData name="Banisha Rynjah [Chillibreeze]" userId="661f8fbd-f985-4a9b-ba91-9d63a69eeb98" providerId="ADAL" clId="{7C37BC00-75B2-4F49-8FB5-DE54C3FC7306}" dt="2020-07-13T11:55:26.031" v="1772" actId="552"/>
          <ac:spMkLst>
            <pc:docMk/>
            <pc:sldMk cId="2288818199" sldId="1495"/>
            <ac:spMk id="48" creationId="{0E9D28BF-AD3A-4902-8C9B-D59789BFD41E}"/>
          </ac:spMkLst>
        </pc:spChg>
        <pc:grpChg chg="add del mod">
          <ac:chgData name="Banisha Rynjah [Chillibreeze]" userId="661f8fbd-f985-4a9b-ba91-9d63a69eeb98" providerId="ADAL" clId="{7C37BC00-75B2-4F49-8FB5-DE54C3FC7306}" dt="2020-07-13T09:00:48.743" v="899" actId="478"/>
          <ac:grpSpMkLst>
            <pc:docMk/>
            <pc:sldMk cId="2288818199" sldId="1495"/>
            <ac:grpSpMk id="3" creationId="{8FADD7D7-86C7-4450-A880-6E9E53C1407C}"/>
          </ac:grpSpMkLst>
        </pc:grpChg>
        <pc:grpChg chg="del mod">
          <ac:chgData name="Banisha Rynjah [Chillibreeze]" userId="661f8fbd-f985-4a9b-ba91-9d63a69eeb98" providerId="ADAL" clId="{7C37BC00-75B2-4F49-8FB5-DE54C3FC7306}" dt="2020-07-13T09:02:26.050" v="906" actId="165"/>
          <ac:grpSpMkLst>
            <pc:docMk/>
            <pc:sldMk cId="2288818199" sldId="1495"/>
            <ac:grpSpMk id="4" creationId="{A1931EBF-E34A-4315-9B86-8484BD5D5776}"/>
          </ac:grpSpMkLst>
        </pc:grpChg>
        <pc:grpChg chg="del">
          <ac:chgData name="Banisha Rynjah [Chillibreeze]" userId="661f8fbd-f985-4a9b-ba91-9d63a69eeb98" providerId="ADAL" clId="{7C37BC00-75B2-4F49-8FB5-DE54C3FC7306}" dt="2020-07-13T09:00:08.748" v="893" actId="165"/>
          <ac:grpSpMkLst>
            <pc:docMk/>
            <pc:sldMk cId="2288818199" sldId="1495"/>
            <ac:grpSpMk id="5" creationId="{FA523C87-80DF-4376-AA00-095F767A539E}"/>
          </ac:grpSpMkLst>
        </pc:grpChg>
        <pc:grpChg chg="del">
          <ac:chgData name="Banisha Rynjah [Chillibreeze]" userId="661f8fbd-f985-4a9b-ba91-9d63a69eeb98" providerId="ADAL" clId="{7C37BC00-75B2-4F49-8FB5-DE54C3FC7306}" dt="2020-07-13T09:03:26.752" v="923" actId="165"/>
          <ac:grpSpMkLst>
            <pc:docMk/>
            <pc:sldMk cId="2288818199" sldId="1495"/>
            <ac:grpSpMk id="6" creationId="{82F323DD-870A-4C28-99B2-84BED3CF2F08}"/>
          </ac:grpSpMkLst>
        </pc:grpChg>
        <pc:grpChg chg="add del mod">
          <ac:chgData name="Banisha Rynjah [Chillibreeze]" userId="661f8fbd-f985-4a9b-ba91-9d63a69eeb98" providerId="ADAL" clId="{7C37BC00-75B2-4F49-8FB5-DE54C3FC7306}" dt="2020-07-13T09:03:09.298" v="918" actId="478"/>
          <ac:grpSpMkLst>
            <pc:docMk/>
            <pc:sldMk cId="2288818199" sldId="1495"/>
            <ac:grpSpMk id="8" creationId="{9B62A545-8FB6-4FDC-8AB8-60AE5F602F9F}"/>
          </ac:grpSpMkLst>
        </pc:grpChg>
        <pc:grpChg chg="add del mod">
          <ac:chgData name="Banisha Rynjah [Chillibreeze]" userId="661f8fbd-f985-4a9b-ba91-9d63a69eeb98" providerId="ADAL" clId="{7C37BC00-75B2-4F49-8FB5-DE54C3FC7306}" dt="2020-07-13T09:03:35.769" v="927" actId="165"/>
          <ac:grpSpMkLst>
            <pc:docMk/>
            <pc:sldMk cId="2288818199" sldId="1495"/>
            <ac:grpSpMk id="10" creationId="{0C771FAA-BDDD-44CC-B95E-81CA3509A3A8}"/>
          </ac:grpSpMkLst>
        </pc:grpChg>
        <pc:grpChg chg="add del mod">
          <ac:chgData name="Banisha Rynjah [Chillibreeze]" userId="661f8fbd-f985-4a9b-ba91-9d63a69eeb98" providerId="ADAL" clId="{7C37BC00-75B2-4F49-8FB5-DE54C3FC7306}" dt="2020-07-13T09:03:57.632" v="933" actId="478"/>
          <ac:grpSpMkLst>
            <pc:docMk/>
            <pc:sldMk cId="2288818199" sldId="1495"/>
            <ac:grpSpMk id="11" creationId="{DAB73594-A430-49BE-8CBD-F82E87FC1BAC}"/>
          </ac:grpSpMkLst>
        </pc:grpChg>
        <pc:grpChg chg="mod topLvl">
          <ac:chgData name="Banisha Rynjah [Chillibreeze]" userId="661f8fbd-f985-4a9b-ba91-9d63a69eeb98" providerId="ADAL" clId="{7C37BC00-75B2-4F49-8FB5-DE54C3FC7306}" dt="2020-07-13T09:03:39.833" v="928" actId="164"/>
          <ac:grpSpMkLst>
            <pc:docMk/>
            <pc:sldMk cId="2288818199" sldId="1495"/>
            <ac:grpSpMk id="22" creationId="{B2847969-EE72-41A6-9DF9-6B8512BBCCA1}"/>
          </ac:grpSpMkLst>
        </pc:grpChg>
        <pc:grpChg chg="mod topLvl">
          <ac:chgData name="Banisha Rynjah [Chillibreeze]" userId="661f8fbd-f985-4a9b-ba91-9d63a69eeb98" providerId="ADAL" clId="{7C37BC00-75B2-4F49-8FB5-DE54C3FC7306}" dt="2020-07-13T09:02:32.004" v="907" actId="164"/>
          <ac:grpSpMkLst>
            <pc:docMk/>
            <pc:sldMk cId="2288818199" sldId="1495"/>
            <ac:grpSpMk id="25" creationId="{C67372D3-66B0-4E4D-B0E8-F505CCD2FDFD}"/>
          </ac:grpSpMkLst>
        </pc:grpChg>
        <pc:grpChg chg="mod topLvl">
          <ac:chgData name="Banisha Rynjah [Chillibreeze]" userId="661f8fbd-f985-4a9b-ba91-9d63a69eeb98" providerId="ADAL" clId="{7C37BC00-75B2-4F49-8FB5-DE54C3FC7306}" dt="2020-07-13T09:00:17.079" v="895" actId="164"/>
          <ac:grpSpMkLst>
            <pc:docMk/>
            <pc:sldMk cId="2288818199" sldId="1495"/>
            <ac:grpSpMk id="28" creationId="{7B9B0C0C-6AB6-4BD8-9C7A-4F1899D00193}"/>
          </ac:grpSpMkLst>
        </pc:grpChg>
        <pc:picChg chg="del mod">
          <ac:chgData name="Banisha Rynjah [Chillibreeze]" userId="661f8fbd-f985-4a9b-ba91-9d63a69eeb98" providerId="ADAL" clId="{7C37BC00-75B2-4F49-8FB5-DE54C3FC7306}" dt="2020-07-13T11:28:11.321" v="1394" actId="21"/>
          <ac:picMkLst>
            <pc:docMk/>
            <pc:sldMk cId="2288818199" sldId="1495"/>
            <ac:picMk id="7" creationId="{BA2CBE0D-2954-4EA2-9BA5-A1926657A348}"/>
          </ac:picMkLst>
        </pc:picChg>
        <pc:picChg chg="del mod">
          <ac:chgData name="Banisha Rynjah [Chillibreeze]" userId="661f8fbd-f985-4a9b-ba91-9d63a69eeb98" providerId="ADAL" clId="{7C37BC00-75B2-4F49-8FB5-DE54C3FC7306}" dt="2020-07-13T11:28:02.491" v="1388" actId="21"/>
          <ac:picMkLst>
            <pc:docMk/>
            <pc:sldMk cId="2288818199" sldId="1495"/>
            <ac:picMk id="9" creationId="{1B726CD3-44A2-49DD-BEEA-0001529C85F2}"/>
          </ac:picMkLst>
        </pc:picChg>
        <pc:picChg chg="del mod">
          <ac:chgData name="Banisha Rynjah [Chillibreeze]" userId="661f8fbd-f985-4a9b-ba91-9d63a69eeb98" providerId="ADAL" clId="{7C37BC00-75B2-4F49-8FB5-DE54C3FC7306}" dt="2020-07-13T11:27:18.469" v="1359" actId="21"/>
          <ac:picMkLst>
            <pc:docMk/>
            <pc:sldMk cId="2288818199" sldId="1495"/>
            <ac:picMk id="12" creationId="{C3C70695-7D44-48AD-A776-0C77F0414A57}"/>
          </ac:picMkLst>
        </pc:picChg>
        <pc:picChg chg="del">
          <ac:chgData name="Banisha Rynjah [Chillibreeze]" userId="661f8fbd-f985-4a9b-ba91-9d63a69eeb98" providerId="ADAL" clId="{7C37BC00-75B2-4F49-8FB5-DE54C3FC7306}" dt="2020-07-13T09:09:25.554" v="1005" actId="478"/>
          <ac:picMkLst>
            <pc:docMk/>
            <pc:sldMk cId="2288818199" sldId="1495"/>
            <ac:picMk id="16" creationId="{2F3F2F89-2DEC-4189-9128-AEB9ED502AB6}"/>
          </ac:picMkLst>
        </pc:picChg>
        <pc:picChg chg="del mod topLvl">
          <ac:chgData name="Banisha Rynjah [Chillibreeze]" userId="661f8fbd-f985-4a9b-ba91-9d63a69eeb98" providerId="ADAL" clId="{7C37BC00-75B2-4F49-8FB5-DE54C3FC7306}" dt="2020-07-13T11:27:23.982" v="1362" actId="478"/>
          <ac:picMkLst>
            <pc:docMk/>
            <pc:sldMk cId="2288818199" sldId="1495"/>
            <ac:picMk id="17" creationId="{BD67C0BC-D315-4616-896C-88E7E1F18CEB}"/>
          </ac:picMkLst>
        </pc:picChg>
        <pc:picChg chg="mod topLvl">
          <ac:chgData name="Banisha Rynjah [Chillibreeze]" userId="661f8fbd-f985-4a9b-ba91-9d63a69eeb98" providerId="ADAL" clId="{7C37BC00-75B2-4F49-8FB5-DE54C3FC7306}" dt="2020-07-13T09:02:32.004" v="907" actId="164"/>
          <ac:picMkLst>
            <pc:docMk/>
            <pc:sldMk cId="2288818199" sldId="1495"/>
            <ac:picMk id="18" creationId="{59E98DAC-CAA5-421A-AE70-AC285A7563DC}"/>
          </ac:picMkLst>
        </pc:picChg>
        <pc:picChg chg="mod topLvl">
          <ac:chgData name="Banisha Rynjah [Chillibreeze]" userId="661f8fbd-f985-4a9b-ba91-9d63a69eeb98" providerId="ADAL" clId="{7C37BC00-75B2-4F49-8FB5-DE54C3FC7306}" dt="2020-07-13T09:00:17.079" v="895" actId="164"/>
          <ac:picMkLst>
            <pc:docMk/>
            <pc:sldMk cId="2288818199" sldId="1495"/>
            <ac:picMk id="19" creationId="{0994145D-3329-42BC-B7EB-D4BC522353DD}"/>
          </ac:picMkLst>
        </pc:picChg>
        <pc:picChg chg="add del mod">
          <ac:chgData name="Banisha Rynjah [Chillibreeze]" userId="661f8fbd-f985-4a9b-ba91-9d63a69eeb98" providerId="ADAL" clId="{7C37BC00-75B2-4F49-8FB5-DE54C3FC7306}" dt="2020-07-13T09:01:04.222" v="902" actId="478"/>
          <ac:picMkLst>
            <pc:docMk/>
            <pc:sldMk cId="2288818199" sldId="1495"/>
            <ac:picMk id="33" creationId="{E47B8B2E-4FD4-413D-872E-D96516E12AE9}"/>
          </ac:picMkLst>
        </pc:picChg>
        <pc:picChg chg="add del mod topLvl">
          <ac:chgData name="Banisha Rynjah [Chillibreeze]" userId="661f8fbd-f985-4a9b-ba91-9d63a69eeb98" providerId="ADAL" clId="{7C37BC00-75B2-4F49-8FB5-DE54C3FC7306}" dt="2020-07-13T09:03:17.484" v="921" actId="478"/>
          <ac:picMkLst>
            <pc:docMk/>
            <pc:sldMk cId="2288818199" sldId="1495"/>
            <ac:picMk id="34" creationId="{6D154B27-7C28-4DBA-A780-27E29FD7C9D7}"/>
          </ac:picMkLst>
        </pc:picChg>
        <pc:picChg chg="add mod topLvl">
          <ac:chgData name="Banisha Rynjah [Chillibreeze]" userId="661f8fbd-f985-4a9b-ba91-9d63a69eeb98" providerId="ADAL" clId="{7C37BC00-75B2-4F49-8FB5-DE54C3FC7306}" dt="2020-07-13T09:03:39.833" v="928" actId="164"/>
          <ac:picMkLst>
            <pc:docMk/>
            <pc:sldMk cId="2288818199" sldId="1495"/>
            <ac:picMk id="35" creationId="{E5B34837-E7F0-4A8A-BE83-E10115E37967}"/>
          </ac:picMkLst>
        </pc:picChg>
        <pc:picChg chg="add del mod topLvl">
          <ac:chgData name="Banisha Rynjah [Chillibreeze]" userId="661f8fbd-f985-4a9b-ba91-9d63a69eeb98" providerId="ADAL" clId="{7C37BC00-75B2-4F49-8FB5-DE54C3FC7306}" dt="2020-07-13T09:04:08.884" v="940" actId="478"/>
          <ac:picMkLst>
            <pc:docMk/>
            <pc:sldMk cId="2288818199" sldId="1495"/>
            <ac:picMk id="36" creationId="{A32A1ACC-5D88-4521-AE55-B7B9B88678DA}"/>
          </ac:picMkLst>
        </pc:picChg>
        <pc:picChg chg="add del mod">
          <ac:chgData name="Banisha Rynjah [Chillibreeze]" userId="661f8fbd-f985-4a9b-ba91-9d63a69eeb98" providerId="ADAL" clId="{7C37BC00-75B2-4F49-8FB5-DE54C3FC7306}" dt="2020-07-13T11:27:55.884" v="1382" actId="21"/>
          <ac:picMkLst>
            <pc:docMk/>
            <pc:sldMk cId="2288818199" sldId="1495"/>
            <ac:picMk id="40" creationId="{E186F6ED-436A-4FF2-B8A7-D92BDB545BFD}"/>
          </ac:picMkLst>
        </pc:picChg>
        <pc:picChg chg="add mod">
          <ac:chgData name="Banisha Rynjah [Chillibreeze]" userId="661f8fbd-f985-4a9b-ba91-9d63a69eeb98" providerId="ADAL" clId="{7C37BC00-75B2-4F49-8FB5-DE54C3FC7306}" dt="2020-07-13T11:27:56.160" v="1383"/>
          <ac:picMkLst>
            <pc:docMk/>
            <pc:sldMk cId="2288818199" sldId="1495"/>
            <ac:picMk id="41" creationId="{D0E2D0EB-5A2A-41F3-B45A-DB314276CAE0}"/>
          </ac:picMkLst>
        </pc:picChg>
        <pc:picChg chg="add mod">
          <ac:chgData name="Banisha Rynjah [Chillibreeze]" userId="661f8fbd-f985-4a9b-ba91-9d63a69eeb98" providerId="ADAL" clId="{7C37BC00-75B2-4F49-8FB5-DE54C3FC7306}" dt="2020-07-13T11:28:02.824" v="1389"/>
          <ac:picMkLst>
            <pc:docMk/>
            <pc:sldMk cId="2288818199" sldId="1495"/>
            <ac:picMk id="44" creationId="{0C8E080D-8EC3-470D-915A-E955AE98D831}"/>
          </ac:picMkLst>
        </pc:picChg>
        <pc:picChg chg="add mod">
          <ac:chgData name="Banisha Rynjah [Chillibreeze]" userId="661f8fbd-f985-4a9b-ba91-9d63a69eeb98" providerId="ADAL" clId="{7C37BC00-75B2-4F49-8FB5-DE54C3FC7306}" dt="2020-07-13T11:28:11.628" v="1395"/>
          <ac:picMkLst>
            <pc:docMk/>
            <pc:sldMk cId="2288818199" sldId="1495"/>
            <ac:picMk id="47" creationId="{96622E7C-09A0-4F95-BAD1-472C4E954EB7}"/>
          </ac:picMkLst>
        </pc:picChg>
        <pc:cxnChg chg="del mod">
          <ac:chgData name="Banisha Rynjah [Chillibreeze]" userId="661f8fbd-f985-4a9b-ba91-9d63a69eeb98" providerId="ADAL" clId="{7C37BC00-75B2-4F49-8FB5-DE54C3FC7306}" dt="2020-07-13T11:28:00.711" v="1386" actId="21"/>
          <ac:cxnSpMkLst>
            <pc:docMk/>
            <pc:sldMk cId="2288818199" sldId="1495"/>
            <ac:cxnSpMk id="31" creationId="{CF78855C-87D4-4578-B9F0-F98E9837E1EF}"/>
          </ac:cxnSpMkLst>
        </pc:cxnChg>
        <pc:cxnChg chg="del mod">
          <ac:chgData name="Banisha Rynjah [Chillibreeze]" userId="661f8fbd-f985-4a9b-ba91-9d63a69eeb98" providerId="ADAL" clId="{7C37BC00-75B2-4F49-8FB5-DE54C3FC7306}" dt="2020-07-13T11:28:09.783" v="1392" actId="21"/>
          <ac:cxnSpMkLst>
            <pc:docMk/>
            <pc:sldMk cId="2288818199" sldId="1495"/>
            <ac:cxnSpMk id="32" creationId="{E4419381-39F8-4AB8-AED1-300D8196EDB4}"/>
          </ac:cxnSpMkLst>
        </pc:cxnChg>
        <pc:cxnChg chg="add mod">
          <ac:chgData name="Banisha Rynjah [Chillibreeze]" userId="661f8fbd-f985-4a9b-ba91-9d63a69eeb98" providerId="ADAL" clId="{7C37BC00-75B2-4F49-8FB5-DE54C3FC7306}" dt="2020-07-13T11:28:18.114" v="1398" actId="962"/>
          <ac:cxnSpMkLst>
            <pc:docMk/>
            <pc:sldMk cId="2288818199" sldId="1495"/>
            <ac:cxnSpMk id="43" creationId="{55D98F89-A52B-4CDF-8C2A-FDCFE74AA1AC}"/>
          </ac:cxnSpMkLst>
        </pc:cxnChg>
        <pc:cxnChg chg="add mod">
          <ac:chgData name="Banisha Rynjah [Chillibreeze]" userId="661f8fbd-f985-4a9b-ba91-9d63a69eeb98" providerId="ADAL" clId="{7C37BC00-75B2-4F49-8FB5-DE54C3FC7306}" dt="2020-07-13T11:28:21.171" v="1399" actId="962"/>
          <ac:cxnSpMkLst>
            <pc:docMk/>
            <pc:sldMk cId="2288818199" sldId="1495"/>
            <ac:cxnSpMk id="46" creationId="{16C680A1-3CC8-446B-A457-16673E283A7E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11:37.963" v="1207" actId="962"/>
        <pc:sldMkLst>
          <pc:docMk/>
          <pc:sldMk cId="1914894100" sldId="1496"/>
        </pc:sldMkLst>
        <pc:spChg chg="mod">
          <ac:chgData name="Banisha Rynjah [Chillibreeze]" userId="661f8fbd-f985-4a9b-ba91-9d63a69eeb98" providerId="ADAL" clId="{7C37BC00-75B2-4F49-8FB5-DE54C3FC7306}" dt="2020-07-13T11:10:48.749" v="1185" actId="1036"/>
          <ac:spMkLst>
            <pc:docMk/>
            <pc:sldMk cId="1914894100" sldId="1496"/>
            <ac:spMk id="4" creationId="{D7222938-45C7-4CC0-BC65-310071AE6ED6}"/>
          </ac:spMkLst>
        </pc:spChg>
        <pc:spChg chg="add del mod">
          <ac:chgData name="Banisha Rynjah [Chillibreeze]" userId="661f8fbd-f985-4a9b-ba91-9d63a69eeb98" providerId="ADAL" clId="{7C37BC00-75B2-4F49-8FB5-DE54C3FC7306}" dt="2020-07-13T11:10:56.976" v="1188" actId="21"/>
          <ac:spMkLst>
            <pc:docMk/>
            <pc:sldMk cId="1914894100" sldId="1496"/>
            <ac:spMk id="28" creationId="{264C2DD1-0127-4EE8-B94D-D1E2CE9B4185}"/>
          </ac:spMkLst>
        </pc:spChg>
        <pc:spChg chg="add mod">
          <ac:chgData name="Banisha Rynjah [Chillibreeze]" userId="661f8fbd-f985-4a9b-ba91-9d63a69eeb98" providerId="ADAL" clId="{7C37BC00-75B2-4F49-8FB5-DE54C3FC7306}" dt="2020-07-13T11:10:57.294" v="1189"/>
          <ac:spMkLst>
            <pc:docMk/>
            <pc:sldMk cId="1914894100" sldId="1496"/>
            <ac:spMk id="31" creationId="{BBEA1492-54A8-4563-916A-A68993F7D320}"/>
          </ac:spMkLst>
        </pc:spChg>
        <pc:spChg chg="add mod">
          <ac:chgData name="Banisha Rynjah [Chillibreeze]" userId="661f8fbd-f985-4a9b-ba91-9d63a69eeb98" providerId="ADAL" clId="{7C37BC00-75B2-4F49-8FB5-DE54C3FC7306}" dt="2020-07-13T11:11:10.922" v="1197"/>
          <ac:spMkLst>
            <pc:docMk/>
            <pc:sldMk cId="1914894100" sldId="1496"/>
            <ac:spMk id="35" creationId="{FC5A5E0B-4968-40DE-B6F5-15568DE308B7}"/>
          </ac:spMkLst>
        </pc:spChg>
        <pc:spChg chg="add mod">
          <ac:chgData name="Banisha Rynjah [Chillibreeze]" userId="661f8fbd-f985-4a9b-ba91-9d63a69eeb98" providerId="ADAL" clId="{7C37BC00-75B2-4F49-8FB5-DE54C3FC7306}" dt="2020-07-13T11:11:24.978" v="1205"/>
          <ac:spMkLst>
            <pc:docMk/>
            <pc:sldMk cId="1914894100" sldId="1496"/>
            <ac:spMk id="39" creationId="{39995BDC-7CCD-4DA1-8D3B-13CE8B2728B5}"/>
          </ac:spMkLst>
        </pc:spChg>
        <pc:spChg chg="del mod">
          <ac:chgData name="Banisha Rynjah [Chillibreeze]" userId="661f8fbd-f985-4a9b-ba91-9d63a69eeb98" providerId="ADAL" clId="{7C37BC00-75B2-4F49-8FB5-DE54C3FC7306}" dt="2020-07-13T11:09:02.630" v="1174" actId="21"/>
          <ac:spMkLst>
            <pc:docMk/>
            <pc:sldMk cId="1914894100" sldId="1496"/>
            <ac:spMk id="44" creationId="{344116A1-5820-485D-8747-794BB61C454C}"/>
          </ac:spMkLst>
        </pc:spChg>
        <pc:spChg chg="del mod">
          <ac:chgData name="Banisha Rynjah [Chillibreeze]" userId="661f8fbd-f985-4a9b-ba91-9d63a69eeb98" providerId="ADAL" clId="{7C37BC00-75B2-4F49-8FB5-DE54C3FC7306}" dt="2020-07-13T11:11:10.592" v="1196" actId="21"/>
          <ac:spMkLst>
            <pc:docMk/>
            <pc:sldMk cId="1914894100" sldId="1496"/>
            <ac:spMk id="45" creationId="{80D25421-6A3B-471D-8D99-F8371BDA7355}"/>
          </ac:spMkLst>
        </pc:spChg>
        <pc:spChg chg="del mod">
          <ac:chgData name="Banisha Rynjah [Chillibreeze]" userId="661f8fbd-f985-4a9b-ba91-9d63a69eeb98" providerId="ADAL" clId="{7C37BC00-75B2-4F49-8FB5-DE54C3FC7306}" dt="2020-07-13T11:11:24.258" v="1204" actId="21"/>
          <ac:spMkLst>
            <pc:docMk/>
            <pc:sldMk cId="1914894100" sldId="1496"/>
            <ac:spMk id="46" creationId="{C931769D-743B-49F9-88DF-E6C4545ADAD4}"/>
          </ac:spMkLst>
        </pc:spChg>
        <pc:picChg chg="del">
          <ac:chgData name="Banisha Rynjah [Chillibreeze]" userId="661f8fbd-f985-4a9b-ba91-9d63a69eeb98" providerId="ADAL" clId="{7C37BC00-75B2-4F49-8FB5-DE54C3FC7306}" dt="2020-07-13T11:08:48.681" v="1169" actId="21"/>
          <ac:picMkLst>
            <pc:docMk/>
            <pc:sldMk cId="1914894100" sldId="1496"/>
            <ac:picMk id="2" creationId="{44F53A41-CFF2-4379-9E5D-4E03E53E3E5A}"/>
          </ac:picMkLst>
        </pc:picChg>
        <pc:picChg chg="del">
          <ac:chgData name="Banisha Rynjah [Chillibreeze]" userId="661f8fbd-f985-4a9b-ba91-9d63a69eeb98" providerId="ADAL" clId="{7C37BC00-75B2-4F49-8FB5-DE54C3FC7306}" dt="2020-07-13T11:11:00.699" v="1192" actId="21"/>
          <ac:picMkLst>
            <pc:docMk/>
            <pc:sldMk cId="1914894100" sldId="1496"/>
            <ac:picMk id="3" creationId="{405C0735-EA54-43E3-9818-4E126BED8203}"/>
          </ac:picMkLst>
        </pc:picChg>
        <pc:picChg chg="del">
          <ac:chgData name="Banisha Rynjah [Chillibreeze]" userId="661f8fbd-f985-4a9b-ba91-9d63a69eeb98" providerId="ADAL" clId="{7C37BC00-75B2-4F49-8FB5-DE54C3FC7306}" dt="2020-07-13T11:11:16.094" v="1200" actId="21"/>
          <ac:picMkLst>
            <pc:docMk/>
            <pc:sldMk cId="1914894100" sldId="1496"/>
            <ac:picMk id="5" creationId="{F86327C8-984E-4C7C-9AF0-AEDF86D1B365}"/>
          </ac:picMkLst>
        </pc:picChg>
        <pc:picChg chg="add del mod">
          <ac:chgData name="Banisha Rynjah [Chillibreeze]" userId="661f8fbd-f985-4a9b-ba91-9d63a69eeb98" providerId="ADAL" clId="{7C37BC00-75B2-4F49-8FB5-DE54C3FC7306}" dt="2020-07-13T11:10:54.386" v="1186" actId="21"/>
          <ac:picMkLst>
            <pc:docMk/>
            <pc:sldMk cId="1914894100" sldId="1496"/>
            <ac:picMk id="26" creationId="{8B6146B0-62E9-4DF1-960D-7572C32B9A11}"/>
          </ac:picMkLst>
        </pc:picChg>
        <pc:picChg chg="add del mod">
          <ac:chgData name="Banisha Rynjah [Chillibreeze]" userId="661f8fbd-f985-4a9b-ba91-9d63a69eeb98" providerId="ADAL" clId="{7C37BC00-75B2-4F49-8FB5-DE54C3FC7306}" dt="2020-07-13T11:08:59.500" v="1173" actId="478"/>
          <ac:picMkLst>
            <pc:docMk/>
            <pc:sldMk cId="1914894100" sldId="1496"/>
            <ac:picMk id="27" creationId="{BFD2D97C-6A1C-450E-8136-52473B0E33B7}"/>
          </ac:picMkLst>
        </pc:picChg>
        <pc:picChg chg="add mod">
          <ac:chgData name="Banisha Rynjah [Chillibreeze]" userId="661f8fbd-f985-4a9b-ba91-9d63a69eeb98" providerId="ADAL" clId="{7C37BC00-75B2-4F49-8FB5-DE54C3FC7306}" dt="2020-07-13T11:10:55.093" v="1187"/>
          <ac:picMkLst>
            <pc:docMk/>
            <pc:sldMk cId="1914894100" sldId="1496"/>
            <ac:picMk id="30" creationId="{89769B8E-A55A-4208-A3C8-F806C3B1BF49}"/>
          </ac:picMkLst>
        </pc:picChg>
        <pc:picChg chg="add mod">
          <ac:chgData name="Banisha Rynjah [Chillibreeze]" userId="661f8fbd-f985-4a9b-ba91-9d63a69eeb98" providerId="ADAL" clId="{7C37BC00-75B2-4F49-8FB5-DE54C3FC7306}" dt="2020-07-13T11:11:01.463" v="1193"/>
          <ac:picMkLst>
            <pc:docMk/>
            <pc:sldMk cId="1914894100" sldId="1496"/>
            <ac:picMk id="33" creationId="{4D40D23F-4E06-4667-A53D-2D61C5B5C8F0}"/>
          </ac:picMkLst>
        </pc:picChg>
        <pc:picChg chg="add del mod">
          <ac:chgData name="Banisha Rynjah [Chillibreeze]" userId="661f8fbd-f985-4a9b-ba91-9d63a69eeb98" providerId="ADAL" clId="{7C37BC00-75B2-4F49-8FB5-DE54C3FC7306}" dt="2020-07-13T11:11:05.511" v="1195"/>
          <ac:picMkLst>
            <pc:docMk/>
            <pc:sldMk cId="1914894100" sldId="1496"/>
            <ac:picMk id="34" creationId="{7DE6489D-AB6B-4187-A36D-16163E355CAC}"/>
          </ac:picMkLst>
        </pc:picChg>
        <pc:picChg chg="add mod">
          <ac:chgData name="Banisha Rynjah [Chillibreeze]" userId="661f8fbd-f985-4a9b-ba91-9d63a69eeb98" providerId="ADAL" clId="{7C37BC00-75B2-4F49-8FB5-DE54C3FC7306}" dt="2020-07-13T11:11:16.431" v="1201"/>
          <ac:picMkLst>
            <pc:docMk/>
            <pc:sldMk cId="1914894100" sldId="1496"/>
            <ac:picMk id="37" creationId="{81DF01D6-F73E-4350-B4B8-78341727DEE5}"/>
          </ac:picMkLst>
        </pc:picChg>
        <pc:picChg chg="add del mod">
          <ac:chgData name="Banisha Rynjah [Chillibreeze]" userId="661f8fbd-f985-4a9b-ba91-9d63a69eeb98" providerId="ADAL" clId="{7C37BC00-75B2-4F49-8FB5-DE54C3FC7306}" dt="2020-07-13T11:11:19.952" v="1203"/>
          <ac:picMkLst>
            <pc:docMk/>
            <pc:sldMk cId="1914894100" sldId="1496"/>
            <ac:picMk id="38" creationId="{B372EC52-9646-426B-9197-FA849E8ACCA7}"/>
          </ac:picMkLst>
        </pc:picChg>
        <pc:cxnChg chg="add del mod">
          <ac:chgData name="Banisha Rynjah [Chillibreeze]" userId="661f8fbd-f985-4a9b-ba91-9d63a69eeb98" providerId="ADAL" clId="{7C37BC00-75B2-4F49-8FB5-DE54C3FC7306}" dt="2020-07-13T11:10:58.848" v="1190" actId="21"/>
          <ac:cxnSpMkLst>
            <pc:docMk/>
            <pc:sldMk cId="1914894100" sldId="1496"/>
            <ac:cxnSpMk id="29" creationId="{38621C8C-15FB-4C13-A8FC-B231A8252667}"/>
          </ac:cxnSpMkLst>
        </pc:cxnChg>
        <pc:cxnChg chg="add mod">
          <ac:chgData name="Banisha Rynjah [Chillibreeze]" userId="661f8fbd-f985-4a9b-ba91-9d63a69eeb98" providerId="ADAL" clId="{7C37BC00-75B2-4F49-8FB5-DE54C3FC7306}" dt="2020-07-13T11:11:32.371" v="1206" actId="962"/>
          <ac:cxnSpMkLst>
            <pc:docMk/>
            <pc:sldMk cId="1914894100" sldId="1496"/>
            <ac:cxnSpMk id="32" creationId="{EFEFAA03-C0EF-416E-81C0-3466CEBCECB6}"/>
          </ac:cxnSpMkLst>
        </pc:cxnChg>
        <pc:cxnChg chg="add mod">
          <ac:chgData name="Banisha Rynjah [Chillibreeze]" userId="661f8fbd-f985-4a9b-ba91-9d63a69eeb98" providerId="ADAL" clId="{7C37BC00-75B2-4F49-8FB5-DE54C3FC7306}" dt="2020-07-13T11:11:37.963" v="1207" actId="962"/>
          <ac:cxnSpMkLst>
            <pc:docMk/>
            <pc:sldMk cId="1914894100" sldId="1496"/>
            <ac:cxnSpMk id="36" creationId="{0F6BFA6B-F5F2-43C1-96AD-04E18CE1F329}"/>
          </ac:cxnSpMkLst>
        </pc:cxnChg>
        <pc:cxnChg chg="del">
          <ac:chgData name="Banisha Rynjah [Chillibreeze]" userId="661f8fbd-f985-4a9b-ba91-9d63a69eeb98" providerId="ADAL" clId="{7C37BC00-75B2-4F49-8FB5-DE54C3FC7306}" dt="2020-07-13T11:09:06.270" v="1176" actId="21"/>
          <ac:cxnSpMkLst>
            <pc:docMk/>
            <pc:sldMk cId="1914894100" sldId="1496"/>
            <ac:cxnSpMk id="63" creationId="{1DD3B374-C0D2-48C5-A162-AB5918AF0435}"/>
          </ac:cxnSpMkLst>
        </pc:cxnChg>
        <pc:cxnChg chg="del">
          <ac:chgData name="Banisha Rynjah [Chillibreeze]" userId="661f8fbd-f985-4a9b-ba91-9d63a69eeb98" providerId="ADAL" clId="{7C37BC00-75B2-4F49-8FB5-DE54C3FC7306}" dt="2020-07-13T11:11:13.747" v="1198" actId="21"/>
          <ac:cxnSpMkLst>
            <pc:docMk/>
            <pc:sldMk cId="1914894100" sldId="1496"/>
            <ac:cxnSpMk id="64" creationId="{870CE712-E088-428C-9DB7-3CE01DAE1E34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08:15.241" v="1158" actId="552"/>
        <pc:sldMkLst>
          <pc:docMk/>
          <pc:sldMk cId="1449306310" sldId="1501"/>
        </pc:sldMkLst>
        <pc:spChg chg="ord">
          <ac:chgData name="Banisha Rynjah [Chillibreeze]" userId="661f8fbd-f985-4a9b-ba91-9d63a69eeb98" providerId="ADAL" clId="{7C37BC00-75B2-4F49-8FB5-DE54C3FC7306}" dt="2020-07-13T11:04:36.700" v="1152" actId="167"/>
          <ac:spMkLst>
            <pc:docMk/>
            <pc:sldMk cId="1449306310" sldId="1501"/>
            <ac:spMk id="4" creationId="{D7222938-45C7-4CC0-BC65-310071AE6ED6}"/>
          </ac:spMkLst>
        </pc:spChg>
        <pc:spChg chg="del">
          <ac:chgData name="Banisha Rynjah [Chillibreeze]" userId="661f8fbd-f985-4a9b-ba91-9d63a69eeb98" providerId="ADAL" clId="{7C37BC00-75B2-4F49-8FB5-DE54C3FC7306}" dt="2020-07-13T11:03:16.117" v="1131" actId="21"/>
          <ac:spMkLst>
            <pc:docMk/>
            <pc:sldMk cId="1449306310" sldId="1501"/>
            <ac:spMk id="16" creationId="{E3CD0DFE-4AC8-45AF-B690-B0B9B4F2E137}"/>
          </ac:spMkLst>
        </pc:spChg>
        <pc:spChg chg="del">
          <ac:chgData name="Banisha Rynjah [Chillibreeze]" userId="661f8fbd-f985-4a9b-ba91-9d63a69eeb98" providerId="ADAL" clId="{7C37BC00-75B2-4F49-8FB5-DE54C3FC7306}" dt="2020-07-13T11:03:37.615" v="1137" actId="21"/>
          <ac:spMkLst>
            <pc:docMk/>
            <pc:sldMk cId="1449306310" sldId="1501"/>
            <ac:spMk id="17" creationId="{7D451ADB-03E5-43D9-995F-E15F8C2E4CCE}"/>
          </ac:spMkLst>
        </pc:spChg>
        <pc:spChg chg="del mod">
          <ac:chgData name="Banisha Rynjah [Chillibreeze]" userId="661f8fbd-f985-4a9b-ba91-9d63a69eeb98" providerId="ADAL" clId="{7C37BC00-75B2-4F49-8FB5-DE54C3FC7306}" dt="2020-07-13T11:03:50.404" v="1143" actId="21"/>
          <ac:spMkLst>
            <pc:docMk/>
            <pc:sldMk cId="1449306310" sldId="1501"/>
            <ac:spMk id="18" creationId="{35335E3F-DC47-4952-8EB1-5063C55C28E1}"/>
          </ac:spMkLst>
        </pc:spChg>
        <pc:spChg chg="del">
          <ac:chgData name="Banisha Rynjah [Chillibreeze]" userId="661f8fbd-f985-4a9b-ba91-9d63a69eeb98" providerId="ADAL" clId="{7C37BC00-75B2-4F49-8FB5-DE54C3FC7306}" dt="2020-07-13T11:03:55.504" v="1145" actId="21"/>
          <ac:spMkLst>
            <pc:docMk/>
            <pc:sldMk cId="1449306310" sldId="1501"/>
            <ac:spMk id="19" creationId="{38C31EF9-D464-4348-9ED1-F50549278A75}"/>
          </ac:spMkLst>
        </pc:spChg>
        <pc:spChg chg="add mod">
          <ac:chgData name="Banisha Rynjah [Chillibreeze]" userId="661f8fbd-f985-4a9b-ba91-9d63a69eeb98" providerId="ADAL" clId="{7C37BC00-75B2-4F49-8FB5-DE54C3FC7306}" dt="2020-07-13T11:03:16.513" v="1132"/>
          <ac:spMkLst>
            <pc:docMk/>
            <pc:sldMk cId="1449306310" sldId="1501"/>
            <ac:spMk id="30" creationId="{29DE4CA1-1656-4497-8F87-750375575367}"/>
          </ac:spMkLst>
        </pc:spChg>
        <pc:spChg chg="add mod">
          <ac:chgData name="Banisha Rynjah [Chillibreeze]" userId="661f8fbd-f985-4a9b-ba91-9d63a69eeb98" providerId="ADAL" clId="{7C37BC00-75B2-4F49-8FB5-DE54C3FC7306}" dt="2020-07-13T11:03:37.995" v="1138"/>
          <ac:spMkLst>
            <pc:docMk/>
            <pc:sldMk cId="1449306310" sldId="1501"/>
            <ac:spMk id="33" creationId="{A74C941E-4D3A-407B-8472-A27754996F1B}"/>
          </ac:spMkLst>
        </pc:spChg>
        <pc:spChg chg="add mod">
          <ac:chgData name="Banisha Rynjah [Chillibreeze]" userId="661f8fbd-f985-4a9b-ba91-9d63a69eeb98" providerId="ADAL" clId="{7C37BC00-75B2-4F49-8FB5-DE54C3FC7306}" dt="2020-07-13T11:08:15.241" v="1158" actId="552"/>
          <ac:spMkLst>
            <pc:docMk/>
            <pc:sldMk cId="1449306310" sldId="1501"/>
            <ac:spMk id="36" creationId="{485DE177-FA67-4F44-9AF4-3C2E862AC5F7}"/>
          </ac:spMkLst>
        </pc:spChg>
        <pc:spChg chg="add mod">
          <ac:chgData name="Banisha Rynjah [Chillibreeze]" userId="661f8fbd-f985-4a9b-ba91-9d63a69eeb98" providerId="ADAL" clId="{7C37BC00-75B2-4F49-8FB5-DE54C3FC7306}" dt="2020-07-13T11:08:15.241" v="1158" actId="552"/>
          <ac:spMkLst>
            <pc:docMk/>
            <pc:sldMk cId="1449306310" sldId="1501"/>
            <ac:spMk id="37" creationId="{A8C73EF8-B5D3-4DC0-AA67-22196EB7376E}"/>
          </ac:spMkLst>
        </pc:spChg>
        <pc:picChg chg="del">
          <ac:chgData name="Banisha Rynjah [Chillibreeze]" userId="661f8fbd-f985-4a9b-ba91-9d63a69eeb98" providerId="ADAL" clId="{7C37BC00-75B2-4F49-8FB5-DE54C3FC7306}" dt="2020-07-13T11:03:06.763" v="1129" actId="21"/>
          <ac:picMkLst>
            <pc:docMk/>
            <pc:sldMk cId="1449306310" sldId="1501"/>
            <ac:picMk id="5" creationId="{FFB30590-1AB0-4E86-BEFF-4BB570569B1E}"/>
          </ac:picMkLst>
        </pc:picChg>
        <pc:picChg chg="del">
          <ac:chgData name="Banisha Rynjah [Chillibreeze]" userId="661f8fbd-f985-4a9b-ba91-9d63a69eeb98" providerId="ADAL" clId="{7C37BC00-75B2-4F49-8FB5-DE54C3FC7306}" dt="2020-07-13T11:03:28.012" v="1135" actId="21"/>
          <ac:picMkLst>
            <pc:docMk/>
            <pc:sldMk cId="1449306310" sldId="1501"/>
            <ac:picMk id="7" creationId="{244F2081-196D-493F-AD39-B47BB8B7D40F}"/>
          </ac:picMkLst>
        </pc:picChg>
        <pc:picChg chg="del">
          <ac:chgData name="Banisha Rynjah [Chillibreeze]" userId="661f8fbd-f985-4a9b-ba91-9d63a69eeb98" providerId="ADAL" clId="{7C37BC00-75B2-4F49-8FB5-DE54C3FC7306}" dt="2020-07-13T11:03:44.915" v="1141" actId="21"/>
          <ac:picMkLst>
            <pc:docMk/>
            <pc:sldMk cId="1449306310" sldId="1501"/>
            <ac:picMk id="25" creationId="{365EE75C-D14F-4E53-A818-D9D7A98B1B14}"/>
          </ac:picMkLst>
        </pc:picChg>
        <pc:picChg chg="add mod">
          <ac:chgData name="Banisha Rynjah [Chillibreeze]" userId="661f8fbd-f985-4a9b-ba91-9d63a69eeb98" providerId="ADAL" clId="{7C37BC00-75B2-4F49-8FB5-DE54C3FC7306}" dt="2020-07-13T11:04:28.759" v="1150" actId="1038"/>
          <ac:picMkLst>
            <pc:docMk/>
            <pc:sldMk cId="1449306310" sldId="1501"/>
            <ac:picMk id="29" creationId="{8F43470C-D677-441F-A153-522ACDBFC0F0}"/>
          </ac:picMkLst>
        </pc:picChg>
        <pc:picChg chg="add mod">
          <ac:chgData name="Banisha Rynjah [Chillibreeze]" userId="661f8fbd-f985-4a9b-ba91-9d63a69eeb98" providerId="ADAL" clId="{7C37BC00-75B2-4F49-8FB5-DE54C3FC7306}" dt="2020-07-13T11:03:28.801" v="1136"/>
          <ac:picMkLst>
            <pc:docMk/>
            <pc:sldMk cId="1449306310" sldId="1501"/>
            <ac:picMk id="32" creationId="{4301FFB7-BCD4-43C1-8EFB-411981B312B2}"/>
          </ac:picMkLst>
        </pc:picChg>
        <pc:picChg chg="add mod">
          <ac:chgData name="Banisha Rynjah [Chillibreeze]" userId="661f8fbd-f985-4a9b-ba91-9d63a69eeb98" providerId="ADAL" clId="{7C37BC00-75B2-4F49-8FB5-DE54C3FC7306}" dt="2020-07-13T11:03:45.572" v="1142"/>
          <ac:picMkLst>
            <pc:docMk/>
            <pc:sldMk cId="1449306310" sldId="1501"/>
            <ac:picMk id="35" creationId="{4C10130B-6B44-4FDE-BD56-8EAD1BE9030B}"/>
          </ac:picMkLst>
        </pc:picChg>
        <pc:cxnChg chg="del">
          <ac:chgData name="Banisha Rynjah [Chillibreeze]" userId="661f8fbd-f985-4a9b-ba91-9d63a69eeb98" providerId="ADAL" clId="{7C37BC00-75B2-4F49-8FB5-DE54C3FC7306}" dt="2020-07-13T11:03:23.157" v="1133" actId="21"/>
          <ac:cxnSpMkLst>
            <pc:docMk/>
            <pc:sldMk cId="1449306310" sldId="1501"/>
            <ac:cxnSpMk id="20" creationId="{6CC0CDF1-7E1A-4E5D-9CFC-066CB1F8B19D}"/>
          </ac:cxnSpMkLst>
        </pc:cxnChg>
        <pc:cxnChg chg="del">
          <ac:chgData name="Banisha Rynjah [Chillibreeze]" userId="661f8fbd-f985-4a9b-ba91-9d63a69eeb98" providerId="ADAL" clId="{7C37BC00-75B2-4F49-8FB5-DE54C3FC7306}" dt="2020-07-13T11:03:41.214" v="1139" actId="21"/>
          <ac:cxnSpMkLst>
            <pc:docMk/>
            <pc:sldMk cId="1449306310" sldId="1501"/>
            <ac:cxnSpMk id="21" creationId="{E355B5CC-FA31-45D0-BC1F-24EA773F5B35}"/>
          </ac:cxnSpMkLst>
        </pc:cxnChg>
        <pc:cxnChg chg="add mod">
          <ac:chgData name="Banisha Rynjah [Chillibreeze]" userId="661f8fbd-f985-4a9b-ba91-9d63a69eeb98" providerId="ADAL" clId="{7C37BC00-75B2-4F49-8FB5-DE54C3FC7306}" dt="2020-07-13T11:04:10.124" v="1147" actId="962"/>
          <ac:cxnSpMkLst>
            <pc:docMk/>
            <pc:sldMk cId="1449306310" sldId="1501"/>
            <ac:cxnSpMk id="31" creationId="{31418047-75DF-4E65-8FC7-765BD098376A}"/>
          </ac:cxnSpMkLst>
        </pc:cxnChg>
        <pc:cxnChg chg="add mod">
          <ac:chgData name="Banisha Rynjah [Chillibreeze]" userId="661f8fbd-f985-4a9b-ba91-9d63a69eeb98" providerId="ADAL" clId="{7C37BC00-75B2-4F49-8FB5-DE54C3FC7306}" dt="2020-07-13T11:04:11.980" v="1148" actId="962"/>
          <ac:cxnSpMkLst>
            <pc:docMk/>
            <pc:sldMk cId="1449306310" sldId="1501"/>
            <ac:cxnSpMk id="34" creationId="{766CCA65-28E0-4267-A181-1E1F7076855D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45:42.129" v="1740" actId="13244"/>
        <pc:sldMkLst>
          <pc:docMk/>
          <pc:sldMk cId="4275169575" sldId="1502"/>
        </pc:sldMkLst>
        <pc:spChg chg="add del mod ord">
          <ac:chgData name="Banisha Rynjah [Chillibreeze]" userId="661f8fbd-f985-4a9b-ba91-9d63a69eeb98" providerId="ADAL" clId="{7C37BC00-75B2-4F49-8FB5-DE54C3FC7306}" dt="2020-07-13T11:26:35.685" v="1353" actId="14100"/>
          <ac:spMkLst>
            <pc:docMk/>
            <pc:sldMk cId="4275169575" sldId="1502"/>
            <ac:spMk id="2" creationId="{F12E9BE6-D7DE-4E38-9922-D89AB34FC6A8}"/>
          </ac:spMkLst>
        </pc:spChg>
        <pc:spChg chg="mod ord">
          <ac:chgData name="Banisha Rynjah [Chillibreeze]" userId="661f8fbd-f985-4a9b-ba91-9d63a69eeb98" providerId="ADAL" clId="{7C37BC00-75B2-4F49-8FB5-DE54C3FC7306}" dt="2020-07-13T11:25:33.707" v="1344" actId="166"/>
          <ac:spMkLst>
            <pc:docMk/>
            <pc:sldMk cId="4275169575" sldId="1502"/>
            <ac:spMk id="4" creationId="{074E0D5B-4979-4AF9-847A-C9C2A837286F}"/>
          </ac:spMkLst>
        </pc:spChg>
        <pc:spChg chg="mod">
          <ac:chgData name="Banisha Rynjah [Chillibreeze]" userId="661f8fbd-f985-4a9b-ba91-9d63a69eeb98" providerId="ADAL" clId="{7C37BC00-75B2-4F49-8FB5-DE54C3FC7306}" dt="2020-07-13T09:05:28.177" v="952" actId="165"/>
          <ac:spMkLst>
            <pc:docMk/>
            <pc:sldMk cId="4275169575" sldId="1502"/>
            <ac:spMk id="8" creationId="{5FE03167-6D01-4397-9A69-5E4AB167CFF3}"/>
          </ac:spMkLst>
        </pc:spChg>
        <pc:spChg chg="mod">
          <ac:chgData name="Banisha Rynjah [Chillibreeze]" userId="661f8fbd-f985-4a9b-ba91-9d63a69eeb98" providerId="ADAL" clId="{7C37BC00-75B2-4F49-8FB5-DE54C3FC7306}" dt="2020-07-13T09:05:28.177" v="952" actId="165"/>
          <ac:spMkLst>
            <pc:docMk/>
            <pc:sldMk cId="4275169575" sldId="1502"/>
            <ac:spMk id="9" creationId="{7A796464-EACA-4F1B-8640-9E52E47C601B}"/>
          </ac:spMkLst>
        </pc:spChg>
        <pc:spChg chg="mod topLvl">
          <ac:chgData name="Banisha Rynjah [Chillibreeze]" userId="661f8fbd-f985-4a9b-ba91-9d63a69eeb98" providerId="ADAL" clId="{7C37BC00-75B2-4F49-8FB5-DE54C3FC7306}" dt="2020-07-13T11:15:54.556" v="1237" actId="164"/>
          <ac:spMkLst>
            <pc:docMk/>
            <pc:sldMk cId="4275169575" sldId="1502"/>
            <ac:spMk id="31" creationId="{417DC119-BEB8-4A97-978B-8341CCB2B79B}"/>
          </ac:spMkLst>
        </pc:spChg>
        <pc:spChg chg="mod topLvl">
          <ac:chgData name="Banisha Rynjah [Chillibreeze]" userId="661f8fbd-f985-4a9b-ba91-9d63a69eeb98" providerId="ADAL" clId="{7C37BC00-75B2-4F49-8FB5-DE54C3FC7306}" dt="2020-07-13T09:06:16.508" v="964" actId="164"/>
          <ac:spMkLst>
            <pc:docMk/>
            <pc:sldMk cId="4275169575" sldId="1502"/>
            <ac:spMk id="32" creationId="{E433D137-7AB4-4F05-B01F-C73C8AB5AD30}"/>
          </ac:spMkLst>
        </pc:spChg>
        <pc:spChg chg="mod topLvl">
          <ac:chgData name="Banisha Rynjah [Chillibreeze]" userId="661f8fbd-f985-4a9b-ba91-9d63a69eeb98" providerId="ADAL" clId="{7C37BC00-75B2-4F49-8FB5-DE54C3FC7306}" dt="2020-07-13T09:07:24.138" v="977" actId="164"/>
          <ac:spMkLst>
            <pc:docMk/>
            <pc:sldMk cId="4275169575" sldId="1502"/>
            <ac:spMk id="34" creationId="{652243B3-6BE9-47C8-A736-EED5457CE196}"/>
          </ac:spMkLst>
        </pc:spChg>
        <pc:spChg chg="mod topLvl">
          <ac:chgData name="Banisha Rynjah [Chillibreeze]" userId="661f8fbd-f985-4a9b-ba91-9d63a69eeb98" providerId="ADAL" clId="{7C37BC00-75B2-4F49-8FB5-DE54C3FC7306}" dt="2020-07-13T09:07:08.371" v="974" actId="164"/>
          <ac:spMkLst>
            <pc:docMk/>
            <pc:sldMk cId="4275169575" sldId="1502"/>
            <ac:spMk id="35" creationId="{24B46949-68F6-48F2-AE2E-756DCB96C3B3}"/>
          </ac:spMkLst>
        </pc:spChg>
        <pc:spChg chg="mod">
          <ac:chgData name="Banisha Rynjah [Chillibreeze]" userId="661f8fbd-f985-4a9b-ba91-9d63a69eeb98" providerId="ADAL" clId="{7C37BC00-75B2-4F49-8FB5-DE54C3FC7306}" dt="2020-07-13T09:07:53.477" v="984" actId="165"/>
          <ac:spMkLst>
            <pc:docMk/>
            <pc:sldMk cId="4275169575" sldId="1502"/>
            <ac:spMk id="37" creationId="{A05BD022-5F23-4CCD-805B-CF1A611DB9D1}"/>
          </ac:spMkLst>
        </pc:spChg>
        <pc:spChg chg="mod">
          <ac:chgData name="Banisha Rynjah [Chillibreeze]" userId="661f8fbd-f985-4a9b-ba91-9d63a69eeb98" providerId="ADAL" clId="{7C37BC00-75B2-4F49-8FB5-DE54C3FC7306}" dt="2020-07-13T09:07:53.477" v="984" actId="165"/>
          <ac:spMkLst>
            <pc:docMk/>
            <pc:sldMk cId="4275169575" sldId="1502"/>
            <ac:spMk id="38" creationId="{4B9AA8AF-B8A6-429C-9826-C8BA313EFF63}"/>
          </ac:spMkLst>
        </pc:spChg>
        <pc:spChg chg="mod">
          <ac:chgData name="Banisha Rynjah [Chillibreeze]" userId="661f8fbd-f985-4a9b-ba91-9d63a69eeb98" providerId="ADAL" clId="{7C37BC00-75B2-4F49-8FB5-DE54C3FC7306}" dt="2020-07-13T09:08:23.165" v="993" actId="165"/>
          <ac:spMkLst>
            <pc:docMk/>
            <pc:sldMk cId="4275169575" sldId="1502"/>
            <ac:spMk id="40" creationId="{0F39021A-037B-4114-BC75-DA1864FE892D}"/>
          </ac:spMkLst>
        </pc:spChg>
        <pc:spChg chg="mod">
          <ac:chgData name="Banisha Rynjah [Chillibreeze]" userId="661f8fbd-f985-4a9b-ba91-9d63a69eeb98" providerId="ADAL" clId="{7C37BC00-75B2-4F49-8FB5-DE54C3FC7306}" dt="2020-07-13T09:08:23.165" v="993" actId="165"/>
          <ac:spMkLst>
            <pc:docMk/>
            <pc:sldMk cId="4275169575" sldId="1502"/>
            <ac:spMk id="41" creationId="{A1AC8ADD-B9B5-4A16-8BC3-5E53BE160D2B}"/>
          </ac:spMkLst>
        </pc:spChg>
        <pc:spChg chg="mod">
          <ac:chgData name="Banisha Rynjah [Chillibreeze]" userId="661f8fbd-f985-4a9b-ba91-9d63a69eeb98" providerId="ADAL" clId="{7C37BC00-75B2-4F49-8FB5-DE54C3FC7306}" dt="2020-07-13T09:09:30.880" v="1006" actId="165"/>
          <ac:spMkLst>
            <pc:docMk/>
            <pc:sldMk cId="4275169575" sldId="1502"/>
            <ac:spMk id="43" creationId="{167CB2F1-7981-46FF-A70C-F9FB613BCE90}"/>
          </ac:spMkLst>
        </pc:spChg>
        <pc:spChg chg="mod">
          <ac:chgData name="Banisha Rynjah [Chillibreeze]" userId="661f8fbd-f985-4a9b-ba91-9d63a69eeb98" providerId="ADAL" clId="{7C37BC00-75B2-4F49-8FB5-DE54C3FC7306}" dt="2020-07-13T09:09:30.880" v="1006" actId="165"/>
          <ac:spMkLst>
            <pc:docMk/>
            <pc:sldMk cId="4275169575" sldId="1502"/>
            <ac:spMk id="44" creationId="{C2E7DC02-58EF-4846-B172-9BDB6B442372}"/>
          </ac:spMkLst>
        </pc:spChg>
        <pc:spChg chg="mod">
          <ac:chgData name="Banisha Rynjah [Chillibreeze]" userId="661f8fbd-f985-4a9b-ba91-9d63a69eeb98" providerId="ADAL" clId="{7C37BC00-75B2-4F49-8FB5-DE54C3FC7306}" dt="2020-07-13T09:10:07.407" v="1014" actId="165"/>
          <ac:spMkLst>
            <pc:docMk/>
            <pc:sldMk cId="4275169575" sldId="1502"/>
            <ac:spMk id="46" creationId="{4658A23A-5BD4-4859-8228-146AA1DEE135}"/>
          </ac:spMkLst>
        </pc:spChg>
        <pc:spChg chg="mod">
          <ac:chgData name="Banisha Rynjah [Chillibreeze]" userId="661f8fbd-f985-4a9b-ba91-9d63a69eeb98" providerId="ADAL" clId="{7C37BC00-75B2-4F49-8FB5-DE54C3FC7306}" dt="2020-07-13T09:10:07.407" v="1014" actId="165"/>
          <ac:spMkLst>
            <pc:docMk/>
            <pc:sldMk cId="4275169575" sldId="1502"/>
            <ac:spMk id="47" creationId="{39B78676-2EA0-4DF9-8471-E123C337A2D2}"/>
          </ac:spMkLst>
        </pc:spChg>
        <pc:spChg chg="mod topLvl modVis">
          <ac:chgData name="Banisha Rynjah [Chillibreeze]" userId="661f8fbd-f985-4a9b-ba91-9d63a69eeb98" providerId="ADAL" clId="{7C37BC00-75B2-4F49-8FB5-DE54C3FC7306}" dt="2020-07-13T11:21:31.752" v="1287" actId="14430"/>
          <ac:spMkLst>
            <pc:docMk/>
            <pc:sldMk cId="4275169575" sldId="1502"/>
            <ac:spMk id="51" creationId="{23AFBDC4-3D1C-452F-AD55-A50282AB8C65}"/>
          </ac:spMkLst>
        </pc:spChg>
        <pc:spChg chg="add del mod topLvl">
          <ac:chgData name="Banisha Rynjah [Chillibreeze]" userId="661f8fbd-f985-4a9b-ba91-9d63a69eeb98" providerId="ADAL" clId="{7C37BC00-75B2-4F49-8FB5-DE54C3FC7306}" dt="2020-07-13T11:23:06.737" v="1308" actId="21"/>
          <ac:spMkLst>
            <pc:docMk/>
            <pc:sldMk cId="4275169575" sldId="1502"/>
            <ac:spMk id="52" creationId="{AA473FC1-A96D-4943-BC63-E5453431B88B}"/>
          </ac:spMkLst>
        </pc:spChg>
        <pc:spChg chg="del mod topLvl">
          <ac:chgData name="Banisha Rynjah [Chillibreeze]" userId="661f8fbd-f985-4a9b-ba91-9d63a69eeb98" providerId="ADAL" clId="{7C37BC00-75B2-4F49-8FB5-DE54C3FC7306}" dt="2020-07-13T11:16:44.833" v="1244" actId="21"/>
          <ac:spMkLst>
            <pc:docMk/>
            <pc:sldMk cId="4275169575" sldId="1502"/>
            <ac:spMk id="53" creationId="{099965AE-C57F-49CA-A4F1-13312500E106}"/>
          </ac:spMkLst>
        </pc:spChg>
        <pc:spChg chg="del mod topLvl">
          <ac:chgData name="Banisha Rynjah [Chillibreeze]" userId="661f8fbd-f985-4a9b-ba91-9d63a69eeb98" providerId="ADAL" clId="{7C37BC00-75B2-4F49-8FB5-DE54C3FC7306}" dt="2020-07-13T11:16:54.199" v="1248" actId="21"/>
          <ac:spMkLst>
            <pc:docMk/>
            <pc:sldMk cId="4275169575" sldId="1502"/>
            <ac:spMk id="54" creationId="{100F381A-B0A4-40C8-9FFB-A35B0262520C}"/>
          </ac:spMkLst>
        </pc:spChg>
        <pc:spChg chg="del mod topLvl">
          <ac:chgData name="Banisha Rynjah [Chillibreeze]" userId="661f8fbd-f985-4a9b-ba91-9d63a69eeb98" providerId="ADAL" clId="{7C37BC00-75B2-4F49-8FB5-DE54C3FC7306}" dt="2020-07-13T11:17:02.363" v="1254" actId="21"/>
          <ac:spMkLst>
            <pc:docMk/>
            <pc:sldMk cId="4275169575" sldId="1502"/>
            <ac:spMk id="55" creationId="{744019BD-56F4-457E-98DA-6A0974DBCB4D}"/>
          </ac:spMkLst>
        </pc:spChg>
        <pc:spChg chg="del mod topLvl">
          <ac:chgData name="Banisha Rynjah [Chillibreeze]" userId="661f8fbd-f985-4a9b-ba91-9d63a69eeb98" providerId="ADAL" clId="{7C37BC00-75B2-4F49-8FB5-DE54C3FC7306}" dt="2020-07-13T11:17:21.471" v="1266" actId="21"/>
          <ac:spMkLst>
            <pc:docMk/>
            <pc:sldMk cId="4275169575" sldId="1502"/>
            <ac:spMk id="56" creationId="{0EE70298-1B8A-4A9B-9342-D1FEA685AFC9}"/>
          </ac:spMkLst>
        </pc:spChg>
        <pc:spChg chg="del mod topLvl">
          <ac:chgData name="Banisha Rynjah [Chillibreeze]" userId="661f8fbd-f985-4a9b-ba91-9d63a69eeb98" providerId="ADAL" clId="{7C37BC00-75B2-4F49-8FB5-DE54C3FC7306}" dt="2020-07-13T11:17:28.190" v="1270" actId="21"/>
          <ac:spMkLst>
            <pc:docMk/>
            <pc:sldMk cId="4275169575" sldId="1502"/>
            <ac:spMk id="57" creationId="{3849A78E-E8FA-479B-9BE9-6A9910F59EB5}"/>
          </ac:spMkLst>
        </pc:spChg>
        <pc:spChg chg="del mod topLvl">
          <ac:chgData name="Banisha Rynjah [Chillibreeze]" userId="661f8fbd-f985-4a9b-ba91-9d63a69eeb98" providerId="ADAL" clId="{7C37BC00-75B2-4F49-8FB5-DE54C3FC7306}" dt="2020-07-13T11:17:32.920" v="1274" actId="21"/>
          <ac:spMkLst>
            <pc:docMk/>
            <pc:sldMk cId="4275169575" sldId="1502"/>
            <ac:spMk id="58" creationId="{AF255966-D972-43C4-B4D5-A7A617D8E5CE}"/>
          </ac:spMkLst>
        </pc:spChg>
        <pc:spChg chg="add del mod">
          <ac:chgData name="Banisha Rynjah [Chillibreeze]" userId="661f8fbd-f985-4a9b-ba91-9d63a69eeb98" providerId="ADAL" clId="{7C37BC00-75B2-4F49-8FB5-DE54C3FC7306}" dt="2020-07-13T11:15:33.023" v="1231"/>
          <ac:spMkLst>
            <pc:docMk/>
            <pc:sldMk cId="4275169575" sldId="1502"/>
            <ac:spMk id="75" creationId="{C7EA7034-7EF8-4B7A-BE06-4B08F39DB5F3}"/>
          </ac:spMkLst>
        </pc:spChg>
        <pc:spChg chg="add del mod">
          <ac:chgData name="Banisha Rynjah [Chillibreeze]" userId="661f8fbd-f985-4a9b-ba91-9d63a69eeb98" providerId="ADAL" clId="{7C37BC00-75B2-4F49-8FB5-DE54C3FC7306}" dt="2020-07-13T11:23:13.110" v="1312" actId="21"/>
          <ac:spMkLst>
            <pc:docMk/>
            <pc:sldMk cId="4275169575" sldId="1502"/>
            <ac:spMk id="81" creationId="{D5C4303C-1B0B-4AD3-84C7-DD505171C817}"/>
          </ac:spMkLst>
        </pc:spChg>
        <pc:spChg chg="add mod">
          <ac:chgData name="Banisha Rynjah [Chillibreeze]" userId="661f8fbd-f985-4a9b-ba91-9d63a69eeb98" providerId="ADAL" clId="{7C37BC00-75B2-4F49-8FB5-DE54C3FC7306}" dt="2020-07-13T11:16:55.406" v="1249"/>
          <ac:spMkLst>
            <pc:docMk/>
            <pc:sldMk cId="4275169575" sldId="1502"/>
            <ac:spMk id="83" creationId="{C3B2F8C7-C8EB-4FF6-82A0-0EFD8B246386}"/>
          </ac:spMkLst>
        </pc:spChg>
        <pc:spChg chg="add del mod">
          <ac:chgData name="Banisha Rynjah [Chillibreeze]" userId="661f8fbd-f985-4a9b-ba91-9d63a69eeb98" providerId="ADAL" clId="{7C37BC00-75B2-4F49-8FB5-DE54C3FC7306}" dt="2020-07-13T11:17:15.758" v="1262" actId="21"/>
          <ac:spMkLst>
            <pc:docMk/>
            <pc:sldMk cId="4275169575" sldId="1502"/>
            <ac:spMk id="86" creationId="{131A5AC0-BFD7-48A8-954A-1A69B1FE9E97}"/>
          </ac:spMkLst>
        </pc:spChg>
        <pc:spChg chg="add del mod">
          <ac:chgData name="Banisha Rynjah [Chillibreeze]" userId="661f8fbd-f985-4a9b-ba91-9d63a69eeb98" providerId="ADAL" clId="{7C37BC00-75B2-4F49-8FB5-DE54C3FC7306}" dt="2020-07-13T11:23:31.304" v="1323" actId="21"/>
          <ac:spMkLst>
            <pc:docMk/>
            <pc:sldMk cId="4275169575" sldId="1502"/>
            <ac:spMk id="89" creationId="{032624E4-9A82-4C44-9BE9-0D1394893654}"/>
          </ac:spMkLst>
        </pc:spChg>
        <pc:spChg chg="add del mod">
          <ac:chgData name="Banisha Rynjah [Chillibreeze]" userId="661f8fbd-f985-4a9b-ba91-9d63a69eeb98" providerId="ADAL" clId="{7C37BC00-75B2-4F49-8FB5-DE54C3FC7306}" dt="2020-07-13T11:23:37.299" v="1327" actId="21"/>
          <ac:spMkLst>
            <pc:docMk/>
            <pc:sldMk cId="4275169575" sldId="1502"/>
            <ac:spMk id="91" creationId="{3BD078D2-D705-4430-B9BB-E7905600E0B1}"/>
          </ac:spMkLst>
        </pc:spChg>
        <pc:spChg chg="add del mod">
          <ac:chgData name="Banisha Rynjah [Chillibreeze]" userId="661f8fbd-f985-4a9b-ba91-9d63a69eeb98" providerId="ADAL" clId="{7C37BC00-75B2-4F49-8FB5-DE54C3FC7306}" dt="2020-07-13T11:24:55.611" v="1333" actId="21"/>
          <ac:spMkLst>
            <pc:docMk/>
            <pc:sldMk cId="4275169575" sldId="1502"/>
            <ac:spMk id="93" creationId="{6A7A3035-CA0E-4137-B57F-779ECD125118}"/>
          </ac:spMkLst>
        </pc:spChg>
        <pc:spChg chg="add del mod">
          <ac:chgData name="Banisha Rynjah [Chillibreeze]" userId="661f8fbd-f985-4a9b-ba91-9d63a69eeb98" providerId="ADAL" clId="{7C37BC00-75B2-4F49-8FB5-DE54C3FC7306}" dt="2020-07-13T11:25:03.502" v="1339" actId="21"/>
          <ac:spMkLst>
            <pc:docMk/>
            <pc:sldMk cId="4275169575" sldId="1502"/>
            <ac:spMk id="95" creationId="{A3A755A6-D5A5-45DD-A103-AD0C4DA5E58E}"/>
          </ac:spMkLst>
        </pc:spChg>
        <pc:spChg chg="add del mod">
          <ac:chgData name="Banisha Rynjah [Chillibreeze]" userId="661f8fbd-f985-4a9b-ba91-9d63a69eeb98" providerId="ADAL" clId="{7C37BC00-75B2-4F49-8FB5-DE54C3FC7306}" dt="2020-07-13T11:22:54.375" v="1301" actId="21"/>
          <ac:spMkLst>
            <pc:docMk/>
            <pc:sldMk cId="4275169575" sldId="1502"/>
            <ac:spMk id="103" creationId="{FA472853-0756-471B-A854-0655E35CF7AC}"/>
          </ac:spMkLst>
        </pc:spChg>
        <pc:spChg chg="add mod">
          <ac:chgData name="Banisha Rynjah [Chillibreeze]" userId="661f8fbd-f985-4a9b-ba91-9d63a69eeb98" providerId="ADAL" clId="{7C37BC00-75B2-4F49-8FB5-DE54C3FC7306}" dt="2020-07-13T11:23:07.085" v="1309"/>
          <ac:spMkLst>
            <pc:docMk/>
            <pc:sldMk cId="4275169575" sldId="1502"/>
            <ac:spMk id="106" creationId="{B8E95A7E-0709-45A9-B2F8-7EC362E29ED3}"/>
          </ac:spMkLst>
        </pc:spChg>
        <pc:spChg chg="add del mod">
          <ac:chgData name="Banisha Rynjah [Chillibreeze]" userId="661f8fbd-f985-4a9b-ba91-9d63a69eeb98" providerId="ADAL" clId="{7C37BC00-75B2-4F49-8FB5-DE54C3FC7306}" dt="2020-07-13T11:23:18.590" v="1315"/>
          <ac:spMkLst>
            <pc:docMk/>
            <pc:sldMk cId="4275169575" sldId="1502"/>
            <ac:spMk id="108" creationId="{C64FB240-80AA-4635-A18B-729FE5BAEA8D}"/>
          </ac:spMkLst>
        </pc:spChg>
        <pc:spChg chg="add mod">
          <ac:chgData name="Banisha Rynjah [Chillibreeze]" userId="661f8fbd-f985-4a9b-ba91-9d63a69eeb98" providerId="ADAL" clId="{7C37BC00-75B2-4F49-8FB5-DE54C3FC7306}" dt="2020-07-13T11:23:26.805" v="1320"/>
          <ac:spMkLst>
            <pc:docMk/>
            <pc:sldMk cId="4275169575" sldId="1502"/>
            <ac:spMk id="111" creationId="{87B077D2-329E-4473-8B57-AF41439D8547}"/>
          </ac:spMkLst>
        </pc:spChg>
        <pc:spChg chg="add mod">
          <ac:chgData name="Banisha Rynjah [Chillibreeze]" userId="661f8fbd-f985-4a9b-ba91-9d63a69eeb98" providerId="ADAL" clId="{7C37BC00-75B2-4F49-8FB5-DE54C3FC7306}" dt="2020-07-13T11:23:31.657" v="1324"/>
          <ac:spMkLst>
            <pc:docMk/>
            <pc:sldMk cId="4275169575" sldId="1502"/>
            <ac:spMk id="113" creationId="{3697F57A-4909-48C5-9808-C632BA960072}"/>
          </ac:spMkLst>
        </pc:spChg>
        <pc:spChg chg="add mod">
          <ac:chgData name="Banisha Rynjah [Chillibreeze]" userId="661f8fbd-f985-4a9b-ba91-9d63a69eeb98" providerId="ADAL" clId="{7C37BC00-75B2-4F49-8FB5-DE54C3FC7306}" dt="2020-07-13T11:23:37.596" v="1328"/>
          <ac:spMkLst>
            <pc:docMk/>
            <pc:sldMk cId="4275169575" sldId="1502"/>
            <ac:spMk id="115" creationId="{F472B247-4E76-4AD1-8511-E043F805E256}"/>
          </ac:spMkLst>
        </pc:spChg>
        <pc:spChg chg="add mod">
          <ac:chgData name="Banisha Rynjah [Chillibreeze]" userId="661f8fbd-f985-4a9b-ba91-9d63a69eeb98" providerId="ADAL" clId="{7C37BC00-75B2-4F49-8FB5-DE54C3FC7306}" dt="2020-07-13T11:24:55.876" v="1334"/>
          <ac:spMkLst>
            <pc:docMk/>
            <pc:sldMk cId="4275169575" sldId="1502"/>
            <ac:spMk id="118" creationId="{E7E95F56-29BD-43D2-A424-3D93AD19E42C}"/>
          </ac:spMkLst>
        </pc:spChg>
        <pc:spChg chg="add mod">
          <ac:chgData name="Banisha Rynjah [Chillibreeze]" userId="661f8fbd-f985-4a9b-ba91-9d63a69eeb98" providerId="ADAL" clId="{7C37BC00-75B2-4F49-8FB5-DE54C3FC7306}" dt="2020-07-13T11:25:03.838" v="1340"/>
          <ac:spMkLst>
            <pc:docMk/>
            <pc:sldMk cId="4275169575" sldId="1502"/>
            <ac:spMk id="121" creationId="{22ACBC2F-BA7E-4F2B-AC7E-A100EF4C27C1}"/>
          </ac:spMkLst>
        </pc:spChg>
        <pc:spChg chg="mod topLvl">
          <ac:chgData name="Banisha Rynjah [Chillibreeze]" userId="661f8fbd-f985-4a9b-ba91-9d63a69eeb98" providerId="ADAL" clId="{7C37BC00-75B2-4F49-8FB5-DE54C3FC7306}" dt="2020-07-13T11:44:31.670" v="1720" actId="164"/>
          <ac:spMkLst>
            <pc:docMk/>
            <pc:sldMk cId="4275169575" sldId="1502"/>
            <ac:spMk id="124" creationId="{4D63039C-3E69-46D0-AB14-2576419157AF}"/>
          </ac:spMkLst>
        </pc:spChg>
        <pc:grpChg chg="del">
          <ac:chgData name="Banisha Rynjah [Chillibreeze]" userId="661f8fbd-f985-4a9b-ba91-9d63a69eeb98" providerId="ADAL" clId="{7C37BC00-75B2-4F49-8FB5-DE54C3FC7306}" dt="2020-07-13T09:10:07.407" v="1014" actId="165"/>
          <ac:grpSpMkLst>
            <pc:docMk/>
            <pc:sldMk cId="4275169575" sldId="1502"/>
            <ac:grpSpMk id="3" creationId="{2A718F55-BCB7-4C52-AE05-3506D8A7972C}"/>
          </ac:grpSpMkLst>
        </pc:grpChg>
        <pc:grpChg chg="add del mod">
          <ac:chgData name="Banisha Rynjah [Chillibreeze]" userId="661f8fbd-f985-4a9b-ba91-9d63a69eeb98" providerId="ADAL" clId="{7C37BC00-75B2-4F49-8FB5-DE54C3FC7306}" dt="2020-07-13T09:05:28.177" v="952" actId="165"/>
          <ac:grpSpMkLst>
            <pc:docMk/>
            <pc:sldMk cId="4275169575" sldId="1502"/>
            <ac:grpSpMk id="5" creationId="{C6F45987-C112-4B66-9D26-27DBAD8CB4D7}"/>
          </ac:grpSpMkLst>
        </pc:grpChg>
        <pc:grpChg chg="mod topLvl">
          <ac:chgData name="Banisha Rynjah [Chillibreeze]" userId="661f8fbd-f985-4a9b-ba91-9d63a69eeb98" providerId="ADAL" clId="{7C37BC00-75B2-4F49-8FB5-DE54C3FC7306}" dt="2020-07-13T09:05:33.219" v="954" actId="164"/>
          <ac:grpSpMkLst>
            <pc:docMk/>
            <pc:sldMk cId="4275169575" sldId="1502"/>
            <ac:grpSpMk id="6" creationId="{16F9AB09-858C-4A3A-B159-CFD71E8367FC}"/>
          </ac:grpSpMkLst>
        </pc:grpChg>
        <pc:grpChg chg="del">
          <ac:chgData name="Banisha Rynjah [Chillibreeze]" userId="661f8fbd-f985-4a9b-ba91-9d63a69eeb98" providerId="ADAL" clId="{7C37BC00-75B2-4F49-8FB5-DE54C3FC7306}" dt="2020-07-13T09:09:00.410" v="1002" actId="165"/>
          <ac:grpSpMkLst>
            <pc:docMk/>
            <pc:sldMk cId="4275169575" sldId="1502"/>
            <ac:grpSpMk id="10" creationId="{940E1FEC-6F45-4214-BF37-9EA0FE23D111}"/>
          </ac:grpSpMkLst>
        </pc:grpChg>
        <pc:grpChg chg="del">
          <ac:chgData name="Banisha Rynjah [Chillibreeze]" userId="661f8fbd-f985-4a9b-ba91-9d63a69eeb98" providerId="ADAL" clId="{7C37BC00-75B2-4F49-8FB5-DE54C3FC7306}" dt="2020-07-13T09:08:23.165" v="993" actId="165"/>
          <ac:grpSpMkLst>
            <pc:docMk/>
            <pc:sldMk cId="4275169575" sldId="1502"/>
            <ac:grpSpMk id="11" creationId="{F2D86FE1-4990-4F84-B004-C2F189FFCC77}"/>
          </ac:grpSpMkLst>
        </pc:grpChg>
        <pc:grpChg chg="del">
          <ac:chgData name="Banisha Rynjah [Chillibreeze]" userId="661f8fbd-f985-4a9b-ba91-9d63a69eeb98" providerId="ADAL" clId="{7C37BC00-75B2-4F49-8FB5-DE54C3FC7306}" dt="2020-07-13T09:07:53.477" v="984" actId="165"/>
          <ac:grpSpMkLst>
            <pc:docMk/>
            <pc:sldMk cId="4275169575" sldId="1502"/>
            <ac:grpSpMk id="12" creationId="{591E0C58-1CBD-4B6D-B252-62FE314C9A71}"/>
          </ac:grpSpMkLst>
        </pc:grpChg>
        <pc:grpChg chg="del">
          <ac:chgData name="Banisha Rynjah [Chillibreeze]" userId="661f8fbd-f985-4a9b-ba91-9d63a69eeb98" providerId="ADAL" clId="{7C37BC00-75B2-4F49-8FB5-DE54C3FC7306}" dt="2020-07-13T09:06:45.310" v="971" actId="165"/>
          <ac:grpSpMkLst>
            <pc:docMk/>
            <pc:sldMk cId="4275169575" sldId="1502"/>
            <ac:grpSpMk id="13" creationId="{05C7C963-6469-4A68-B531-6D8472D566C0}"/>
          </ac:grpSpMkLst>
        </pc:grpChg>
        <pc:grpChg chg="del">
          <ac:chgData name="Banisha Rynjah [Chillibreeze]" userId="661f8fbd-f985-4a9b-ba91-9d63a69eeb98" providerId="ADAL" clId="{7C37BC00-75B2-4F49-8FB5-DE54C3FC7306}" dt="2020-07-13T09:06:01.105" v="961" actId="165"/>
          <ac:grpSpMkLst>
            <pc:docMk/>
            <pc:sldMk cId="4275169575" sldId="1502"/>
            <ac:grpSpMk id="14" creationId="{241625BA-6738-4904-973D-CFCAAB5C97B3}"/>
          </ac:grpSpMkLst>
        </pc:grpChg>
        <pc:grpChg chg="del">
          <ac:chgData name="Banisha Rynjah [Chillibreeze]" userId="661f8fbd-f985-4a9b-ba91-9d63a69eeb98" providerId="ADAL" clId="{7C37BC00-75B2-4F49-8FB5-DE54C3FC7306}" dt="2020-07-13T09:04:53.260" v="946" actId="165"/>
          <ac:grpSpMkLst>
            <pc:docMk/>
            <pc:sldMk cId="4275169575" sldId="1502"/>
            <ac:grpSpMk id="15" creationId="{12977180-DBB4-4352-AC27-9CA5E1D6A6F6}"/>
          </ac:grpSpMkLst>
        </pc:grpChg>
        <pc:grpChg chg="add del mod">
          <ac:chgData name="Banisha Rynjah [Chillibreeze]" userId="661f8fbd-f985-4a9b-ba91-9d63a69eeb98" providerId="ADAL" clId="{7C37BC00-75B2-4F49-8FB5-DE54C3FC7306}" dt="2020-07-13T09:05:47.483" v="957" actId="478"/>
          <ac:grpSpMkLst>
            <pc:docMk/>
            <pc:sldMk cId="4275169575" sldId="1502"/>
            <ac:grpSpMk id="16" creationId="{2B55C8FE-2BAB-411B-8A18-974494EC7A70}"/>
          </ac:grpSpMkLst>
        </pc:grpChg>
        <pc:grpChg chg="add del mod">
          <ac:chgData name="Banisha Rynjah [Chillibreeze]" userId="661f8fbd-f985-4a9b-ba91-9d63a69eeb98" providerId="ADAL" clId="{7C37BC00-75B2-4F49-8FB5-DE54C3FC7306}" dt="2020-07-13T09:06:30.599" v="967" actId="478"/>
          <ac:grpSpMkLst>
            <pc:docMk/>
            <pc:sldMk cId="4275169575" sldId="1502"/>
            <ac:grpSpMk id="18" creationId="{45DAA43A-7EDE-46CA-BD59-3CD20EB75AAB}"/>
          </ac:grpSpMkLst>
        </pc:grpChg>
        <pc:grpChg chg="add mod">
          <ac:chgData name="Banisha Rynjah [Chillibreeze]" userId="661f8fbd-f985-4a9b-ba91-9d63a69eeb98" providerId="ADAL" clId="{7C37BC00-75B2-4F49-8FB5-DE54C3FC7306}" dt="2020-07-13T09:07:24.138" v="977" actId="164"/>
          <ac:grpSpMkLst>
            <pc:docMk/>
            <pc:sldMk cId="4275169575" sldId="1502"/>
            <ac:grpSpMk id="20" creationId="{8DC59432-6E39-4536-98D8-CF75802C3DA6}"/>
          </ac:grpSpMkLst>
        </pc:grpChg>
        <pc:grpChg chg="add del mod">
          <ac:chgData name="Banisha Rynjah [Chillibreeze]" userId="661f8fbd-f985-4a9b-ba91-9d63a69eeb98" providerId="ADAL" clId="{7C37BC00-75B2-4F49-8FB5-DE54C3FC7306}" dt="2020-07-13T09:07:38.724" v="980" actId="478"/>
          <ac:grpSpMkLst>
            <pc:docMk/>
            <pc:sldMk cId="4275169575" sldId="1502"/>
            <ac:grpSpMk id="21" creationId="{6A44B6F2-544D-4205-9757-D1AC6D2BE3E5}"/>
          </ac:grpSpMkLst>
        </pc:grpChg>
        <pc:grpChg chg="add del mod">
          <ac:chgData name="Banisha Rynjah [Chillibreeze]" userId="661f8fbd-f985-4a9b-ba91-9d63a69eeb98" providerId="ADAL" clId="{7C37BC00-75B2-4F49-8FB5-DE54C3FC7306}" dt="2020-07-13T09:08:12.291" v="989" actId="478"/>
          <ac:grpSpMkLst>
            <pc:docMk/>
            <pc:sldMk cId="4275169575" sldId="1502"/>
            <ac:grpSpMk id="23" creationId="{E97C0C9E-BDF5-4B9A-863A-8C95C210F604}"/>
          </ac:grpSpMkLst>
        </pc:grpChg>
        <pc:grpChg chg="add del mod">
          <ac:chgData name="Banisha Rynjah [Chillibreeze]" userId="661f8fbd-f985-4a9b-ba91-9d63a69eeb98" providerId="ADAL" clId="{7C37BC00-75B2-4F49-8FB5-DE54C3FC7306}" dt="2020-07-13T09:08:45.636" v="998" actId="478"/>
          <ac:grpSpMkLst>
            <pc:docMk/>
            <pc:sldMk cId="4275169575" sldId="1502"/>
            <ac:grpSpMk id="25" creationId="{2C489BE1-093D-4748-8B6C-14E4F48CFC1A}"/>
          </ac:grpSpMkLst>
        </pc:grpChg>
        <pc:grpChg chg="add del mod">
          <ac:chgData name="Banisha Rynjah [Chillibreeze]" userId="661f8fbd-f985-4a9b-ba91-9d63a69eeb98" providerId="ADAL" clId="{7C37BC00-75B2-4F49-8FB5-DE54C3FC7306}" dt="2020-07-13T09:09:30.880" v="1006" actId="165"/>
          <ac:grpSpMkLst>
            <pc:docMk/>
            <pc:sldMk cId="4275169575" sldId="1502"/>
            <ac:grpSpMk id="27" creationId="{2C371341-A474-427A-BC3B-ECEDE96052D2}"/>
          </ac:grpSpMkLst>
        </pc:grpChg>
        <pc:grpChg chg="add del mod">
          <ac:chgData name="Banisha Rynjah [Chillibreeze]" userId="661f8fbd-f985-4a9b-ba91-9d63a69eeb98" providerId="ADAL" clId="{7C37BC00-75B2-4F49-8FB5-DE54C3FC7306}" dt="2020-07-13T09:09:51.125" v="1010" actId="478"/>
          <ac:grpSpMkLst>
            <pc:docMk/>
            <pc:sldMk cId="4275169575" sldId="1502"/>
            <ac:grpSpMk id="28" creationId="{C79074B5-DEAE-43F1-904A-A2134D167249}"/>
          </ac:grpSpMkLst>
        </pc:grpChg>
        <pc:grpChg chg="del mod topLvl">
          <ac:chgData name="Banisha Rynjah [Chillibreeze]" userId="661f8fbd-f985-4a9b-ba91-9d63a69eeb98" providerId="ADAL" clId="{7C37BC00-75B2-4F49-8FB5-DE54C3FC7306}" dt="2020-07-13T09:06:07.036" v="962" actId="165"/>
          <ac:grpSpMkLst>
            <pc:docMk/>
            <pc:sldMk cId="4275169575" sldId="1502"/>
            <ac:grpSpMk id="30" creationId="{65B6AAAF-7614-4F95-A36A-BF2230339044}"/>
          </ac:grpSpMkLst>
        </pc:grpChg>
        <pc:grpChg chg="del mod topLvl">
          <ac:chgData name="Banisha Rynjah [Chillibreeze]" userId="661f8fbd-f985-4a9b-ba91-9d63a69eeb98" providerId="ADAL" clId="{7C37BC00-75B2-4F49-8FB5-DE54C3FC7306}" dt="2020-07-13T09:06:50.588" v="972" actId="165"/>
          <ac:grpSpMkLst>
            <pc:docMk/>
            <pc:sldMk cId="4275169575" sldId="1502"/>
            <ac:grpSpMk id="33" creationId="{39E834BE-A0A4-4900-BAB9-AE9B04CF3F84}"/>
          </ac:grpSpMkLst>
        </pc:grpChg>
        <pc:grpChg chg="mod topLvl">
          <ac:chgData name="Banisha Rynjah [Chillibreeze]" userId="661f8fbd-f985-4a9b-ba91-9d63a69eeb98" providerId="ADAL" clId="{7C37BC00-75B2-4F49-8FB5-DE54C3FC7306}" dt="2020-07-13T09:08:00.713" v="986" actId="164"/>
          <ac:grpSpMkLst>
            <pc:docMk/>
            <pc:sldMk cId="4275169575" sldId="1502"/>
            <ac:grpSpMk id="36" creationId="{2F4DA0E6-8A36-45CB-B8A0-875C9CCE6233}"/>
          </ac:grpSpMkLst>
        </pc:grpChg>
        <pc:grpChg chg="mod topLvl">
          <ac:chgData name="Banisha Rynjah [Chillibreeze]" userId="661f8fbd-f985-4a9b-ba91-9d63a69eeb98" providerId="ADAL" clId="{7C37BC00-75B2-4F49-8FB5-DE54C3FC7306}" dt="2020-07-13T09:08:29.854" v="995" actId="164"/>
          <ac:grpSpMkLst>
            <pc:docMk/>
            <pc:sldMk cId="4275169575" sldId="1502"/>
            <ac:grpSpMk id="39" creationId="{A8746F06-4D29-4603-B729-0C7738753731}"/>
          </ac:grpSpMkLst>
        </pc:grpChg>
        <pc:grpChg chg="mod topLvl">
          <ac:chgData name="Banisha Rynjah [Chillibreeze]" userId="661f8fbd-f985-4a9b-ba91-9d63a69eeb98" providerId="ADAL" clId="{7C37BC00-75B2-4F49-8FB5-DE54C3FC7306}" dt="2020-07-13T09:09:36.519" v="1007" actId="164"/>
          <ac:grpSpMkLst>
            <pc:docMk/>
            <pc:sldMk cId="4275169575" sldId="1502"/>
            <ac:grpSpMk id="42" creationId="{8014099F-9654-408E-9DBC-45FA470BDCFC}"/>
          </ac:grpSpMkLst>
        </pc:grpChg>
        <pc:grpChg chg="mod topLvl">
          <ac:chgData name="Banisha Rynjah [Chillibreeze]" userId="661f8fbd-f985-4a9b-ba91-9d63a69eeb98" providerId="ADAL" clId="{7C37BC00-75B2-4F49-8FB5-DE54C3FC7306}" dt="2020-07-13T09:10:16.508" v="1016" actId="164"/>
          <ac:grpSpMkLst>
            <pc:docMk/>
            <pc:sldMk cId="4275169575" sldId="1502"/>
            <ac:grpSpMk id="45" creationId="{32E871B2-0C67-407E-A299-8F8063F1809C}"/>
          </ac:grpSpMkLst>
        </pc:grpChg>
        <pc:grpChg chg="add del mod">
          <ac:chgData name="Banisha Rynjah [Chillibreeze]" userId="661f8fbd-f985-4a9b-ba91-9d63a69eeb98" providerId="ADAL" clId="{7C37BC00-75B2-4F49-8FB5-DE54C3FC7306}" dt="2020-07-13T09:10:42.866" v="1019" actId="478"/>
          <ac:grpSpMkLst>
            <pc:docMk/>
            <pc:sldMk cId="4275169575" sldId="1502"/>
            <ac:grpSpMk id="65" creationId="{6B7E5F90-6049-4B30-858C-5EFFFB143B99}"/>
          </ac:grpSpMkLst>
        </pc:grpChg>
        <pc:grpChg chg="add del mod">
          <ac:chgData name="Banisha Rynjah [Chillibreeze]" userId="661f8fbd-f985-4a9b-ba91-9d63a69eeb98" providerId="ADAL" clId="{7C37BC00-75B2-4F49-8FB5-DE54C3FC7306}" dt="2020-07-13T11:16:33.513" v="1241" actId="478"/>
          <ac:grpSpMkLst>
            <pc:docMk/>
            <pc:sldMk cId="4275169575" sldId="1502"/>
            <ac:grpSpMk id="78" creationId="{FBD81317-F288-4335-8695-6B78B5B4E933}"/>
          </ac:grpSpMkLst>
        </pc:grpChg>
        <pc:grpChg chg="add del mod modVis">
          <ac:chgData name="Banisha Rynjah [Chillibreeze]" userId="661f8fbd-f985-4a9b-ba91-9d63a69eeb98" providerId="ADAL" clId="{7C37BC00-75B2-4F49-8FB5-DE54C3FC7306}" dt="2020-07-13T11:25:27.428" v="1341" actId="21"/>
          <ac:grpSpMkLst>
            <pc:docMk/>
            <pc:sldMk cId="4275169575" sldId="1502"/>
            <ac:grpSpMk id="96" creationId="{6CE370E4-0E05-4FE1-9A49-2A618B894CDA}"/>
          </ac:grpSpMkLst>
        </pc:grpChg>
        <pc:grpChg chg="add del mod modVis">
          <ac:chgData name="Banisha Rynjah [Chillibreeze]" userId="661f8fbd-f985-4a9b-ba91-9d63a69eeb98" providerId="ADAL" clId="{7C37BC00-75B2-4F49-8FB5-DE54C3FC7306}" dt="2020-07-13T11:26:16.422" v="1349" actId="165"/>
          <ac:grpSpMkLst>
            <pc:docMk/>
            <pc:sldMk cId="4275169575" sldId="1502"/>
            <ac:grpSpMk id="122" creationId="{33D726A7-E2D4-4747-BBCF-C42E2280DF25}"/>
          </ac:grpSpMkLst>
        </pc:grpChg>
        <pc:grpChg chg="add mod">
          <ac:chgData name="Banisha Rynjah [Chillibreeze]" userId="661f8fbd-f985-4a9b-ba91-9d63a69eeb98" providerId="ADAL" clId="{7C37BC00-75B2-4F49-8FB5-DE54C3FC7306}" dt="2020-07-13T11:26:25.154" v="1351" actId="164"/>
          <ac:grpSpMkLst>
            <pc:docMk/>
            <pc:sldMk cId="4275169575" sldId="1502"/>
            <ac:grpSpMk id="125" creationId="{31AA8F95-FB93-4129-8F6A-132B3099FE2C}"/>
          </ac:grpSpMkLst>
        </pc:grpChg>
        <pc:grpChg chg="add del mod">
          <ac:chgData name="Banisha Rynjah [Chillibreeze]" userId="661f8fbd-f985-4a9b-ba91-9d63a69eeb98" providerId="ADAL" clId="{7C37BC00-75B2-4F49-8FB5-DE54C3FC7306}" dt="2020-07-13T11:44:39.527" v="1721" actId="478"/>
          <ac:grpSpMkLst>
            <pc:docMk/>
            <pc:sldMk cId="4275169575" sldId="1502"/>
            <ac:grpSpMk id="126" creationId="{A2875C77-6EF7-466D-B44C-63899C98B0D6}"/>
          </ac:grpSpMkLst>
        </pc:grpChg>
        <pc:picChg chg="add del mod topLvl modVis">
          <ac:chgData name="Banisha Rynjah [Chillibreeze]" userId="661f8fbd-f985-4a9b-ba91-9d63a69eeb98" providerId="ADAL" clId="{7C37BC00-75B2-4F49-8FB5-DE54C3FC7306}" dt="2020-07-13T11:21:32.142" v="1288" actId="14430"/>
          <ac:picMkLst>
            <pc:docMk/>
            <pc:sldMk cId="4275169575" sldId="1502"/>
            <ac:picMk id="7" creationId="{B0D5F8CB-1438-40FA-A5ED-E31E7446B0C7}"/>
          </ac:picMkLst>
        </pc:picChg>
        <pc:picChg chg="del mod">
          <ac:chgData name="Banisha Rynjah [Chillibreeze]" userId="661f8fbd-f985-4a9b-ba91-9d63a69eeb98" providerId="ADAL" clId="{7C37BC00-75B2-4F49-8FB5-DE54C3FC7306}" dt="2020-07-13T11:15:01.552" v="1211" actId="21"/>
          <ac:picMkLst>
            <pc:docMk/>
            <pc:sldMk cId="4275169575" sldId="1502"/>
            <ac:picMk id="17" creationId="{BAD4F0E7-04F8-46FB-999A-AB31273DD9EF}"/>
          </ac:picMkLst>
        </pc:picChg>
        <pc:picChg chg="add del mod">
          <ac:chgData name="Banisha Rynjah [Chillibreeze]" userId="661f8fbd-f985-4a9b-ba91-9d63a69eeb98" providerId="ADAL" clId="{7C37BC00-75B2-4F49-8FB5-DE54C3FC7306}" dt="2020-07-13T11:15:54.556" v="1237" actId="164"/>
          <ac:picMkLst>
            <pc:docMk/>
            <pc:sldMk cId="4275169575" sldId="1502"/>
            <ac:picMk id="19" creationId="{1E5294BC-0E38-41CD-AFBF-99762C53684D}"/>
          </ac:picMkLst>
        </pc:picChg>
        <pc:picChg chg="del mod">
          <ac:chgData name="Banisha Rynjah [Chillibreeze]" userId="661f8fbd-f985-4a9b-ba91-9d63a69eeb98" providerId="ADAL" clId="{7C37BC00-75B2-4F49-8FB5-DE54C3FC7306}" dt="2020-07-13T11:16:49.642" v="1246" actId="21"/>
          <ac:picMkLst>
            <pc:docMk/>
            <pc:sldMk cId="4275169575" sldId="1502"/>
            <ac:picMk id="22" creationId="{B52D402D-99F9-42BC-ADF3-26E055F6F366}"/>
          </ac:picMkLst>
        </pc:picChg>
        <pc:picChg chg="del mod">
          <ac:chgData name="Banisha Rynjah [Chillibreeze]" userId="661f8fbd-f985-4a9b-ba91-9d63a69eeb98" providerId="ADAL" clId="{7C37BC00-75B2-4F49-8FB5-DE54C3FC7306}" dt="2020-07-13T11:16:56.998" v="1250" actId="21"/>
          <ac:picMkLst>
            <pc:docMk/>
            <pc:sldMk cId="4275169575" sldId="1502"/>
            <ac:picMk id="24" creationId="{86165F00-C2AD-45C7-A47F-57F060C733BD}"/>
          </ac:picMkLst>
        </pc:picChg>
        <pc:picChg chg="add del mod">
          <ac:chgData name="Banisha Rynjah [Chillibreeze]" userId="661f8fbd-f985-4a9b-ba91-9d63a69eeb98" providerId="ADAL" clId="{7C37BC00-75B2-4F49-8FB5-DE54C3FC7306}" dt="2020-07-13T11:17:18.266" v="1264" actId="21"/>
          <ac:picMkLst>
            <pc:docMk/>
            <pc:sldMk cId="4275169575" sldId="1502"/>
            <ac:picMk id="26" creationId="{EDCBD82D-8E38-42C7-9C4C-A22A06DA7EDD}"/>
          </ac:picMkLst>
        </pc:picChg>
        <pc:picChg chg="del mod">
          <ac:chgData name="Banisha Rynjah [Chillibreeze]" userId="661f8fbd-f985-4a9b-ba91-9d63a69eeb98" providerId="ADAL" clId="{7C37BC00-75B2-4F49-8FB5-DE54C3FC7306}" dt="2020-07-13T11:17:25.447" v="1268" actId="21"/>
          <ac:picMkLst>
            <pc:docMk/>
            <pc:sldMk cId="4275169575" sldId="1502"/>
            <ac:picMk id="29" creationId="{FCF78E88-662F-43B0-8071-5B2C0150011F}"/>
          </ac:picMkLst>
        </pc:picChg>
        <pc:picChg chg="mod topLvl">
          <ac:chgData name="Banisha Rynjah [Chillibreeze]" userId="661f8fbd-f985-4a9b-ba91-9d63a69eeb98" providerId="ADAL" clId="{7C37BC00-75B2-4F49-8FB5-DE54C3FC7306}" dt="2020-07-13T09:05:33.219" v="954" actId="164"/>
          <ac:picMkLst>
            <pc:docMk/>
            <pc:sldMk cId="4275169575" sldId="1502"/>
            <ac:picMk id="48" creationId="{F08B8A35-D8D0-4A69-AEA5-E40AEC2CC373}"/>
          </ac:picMkLst>
        </pc:picChg>
        <pc:picChg chg="mod topLvl">
          <ac:chgData name="Banisha Rynjah [Chillibreeze]" userId="661f8fbd-f985-4a9b-ba91-9d63a69eeb98" providerId="ADAL" clId="{7C37BC00-75B2-4F49-8FB5-DE54C3FC7306}" dt="2020-07-13T09:06:16.508" v="964" actId="164"/>
          <ac:picMkLst>
            <pc:docMk/>
            <pc:sldMk cId="4275169575" sldId="1502"/>
            <ac:picMk id="49" creationId="{2DDE04D0-307C-47F4-9F09-E4D64B7E829E}"/>
          </ac:picMkLst>
        </pc:picChg>
        <pc:picChg chg="add del mod">
          <ac:chgData name="Banisha Rynjah [Chillibreeze]" userId="661f8fbd-f985-4a9b-ba91-9d63a69eeb98" providerId="ADAL" clId="{7C37BC00-75B2-4F49-8FB5-DE54C3FC7306}" dt="2020-07-13T09:05:13.744" v="951" actId="478"/>
          <ac:picMkLst>
            <pc:docMk/>
            <pc:sldMk cId="4275169575" sldId="1502"/>
            <ac:picMk id="50" creationId="{0AE72CE9-1C1E-4FBE-BFE1-EA1539BDF9D9}"/>
          </ac:picMkLst>
        </pc:picChg>
        <pc:picChg chg="mod topLvl">
          <ac:chgData name="Banisha Rynjah [Chillibreeze]" userId="661f8fbd-f985-4a9b-ba91-9d63a69eeb98" providerId="ADAL" clId="{7C37BC00-75B2-4F49-8FB5-DE54C3FC7306}" dt="2020-07-13T09:07:08.371" v="974" actId="164"/>
          <ac:picMkLst>
            <pc:docMk/>
            <pc:sldMk cId="4275169575" sldId="1502"/>
            <ac:picMk id="59" creationId="{44C92262-3E31-45E0-B351-03C286B3247A}"/>
          </ac:picMkLst>
        </pc:picChg>
        <pc:picChg chg="add del mod">
          <ac:chgData name="Banisha Rynjah [Chillibreeze]" userId="661f8fbd-f985-4a9b-ba91-9d63a69eeb98" providerId="ADAL" clId="{7C37BC00-75B2-4F49-8FB5-DE54C3FC7306}" dt="2020-07-13T09:05:57.804" v="960" actId="478"/>
          <ac:picMkLst>
            <pc:docMk/>
            <pc:sldMk cId="4275169575" sldId="1502"/>
            <ac:picMk id="60" creationId="{57AD7F5B-79CE-4024-8C4F-A8436D73564E}"/>
          </ac:picMkLst>
        </pc:picChg>
        <pc:picChg chg="add del mod">
          <ac:chgData name="Banisha Rynjah [Chillibreeze]" userId="661f8fbd-f985-4a9b-ba91-9d63a69eeb98" providerId="ADAL" clId="{7C37BC00-75B2-4F49-8FB5-DE54C3FC7306}" dt="2020-07-13T09:06:38.463" v="970" actId="478"/>
          <ac:picMkLst>
            <pc:docMk/>
            <pc:sldMk cId="4275169575" sldId="1502"/>
            <ac:picMk id="61" creationId="{BA561589-376C-4EE1-8422-9FA022724AFF}"/>
          </ac:picMkLst>
        </pc:picChg>
        <pc:picChg chg="add del mod">
          <ac:chgData name="Banisha Rynjah [Chillibreeze]" userId="661f8fbd-f985-4a9b-ba91-9d63a69eeb98" providerId="ADAL" clId="{7C37BC00-75B2-4F49-8FB5-DE54C3FC7306}" dt="2020-07-13T09:07:48.111" v="983" actId="478"/>
          <ac:picMkLst>
            <pc:docMk/>
            <pc:sldMk cId="4275169575" sldId="1502"/>
            <ac:picMk id="62" creationId="{7D9DA87B-094C-4956-B123-C1917BDEA7B8}"/>
          </ac:picMkLst>
        </pc:picChg>
        <pc:picChg chg="add del mod">
          <ac:chgData name="Banisha Rynjah [Chillibreeze]" userId="661f8fbd-f985-4a9b-ba91-9d63a69eeb98" providerId="ADAL" clId="{7C37BC00-75B2-4F49-8FB5-DE54C3FC7306}" dt="2020-07-13T09:08:20.451" v="992" actId="478"/>
          <ac:picMkLst>
            <pc:docMk/>
            <pc:sldMk cId="4275169575" sldId="1502"/>
            <ac:picMk id="63" creationId="{275920C6-828A-47B0-ADAB-80E29F6443E5}"/>
          </ac:picMkLst>
        </pc:picChg>
        <pc:picChg chg="add del mod">
          <ac:chgData name="Banisha Rynjah [Chillibreeze]" userId="661f8fbd-f985-4a9b-ba91-9d63a69eeb98" providerId="ADAL" clId="{7C37BC00-75B2-4F49-8FB5-DE54C3FC7306}" dt="2020-07-13T09:08:55.785" v="1001" actId="478"/>
          <ac:picMkLst>
            <pc:docMk/>
            <pc:sldMk cId="4275169575" sldId="1502"/>
            <ac:picMk id="64" creationId="{1D516F61-DBE8-4E58-905C-64A6317518D3}"/>
          </ac:picMkLst>
        </pc:picChg>
        <pc:picChg chg="mod topLvl">
          <ac:chgData name="Banisha Rynjah [Chillibreeze]" userId="661f8fbd-f985-4a9b-ba91-9d63a69eeb98" providerId="ADAL" clId="{7C37BC00-75B2-4F49-8FB5-DE54C3FC7306}" dt="2020-07-13T09:08:00.713" v="986" actId="164"/>
          <ac:picMkLst>
            <pc:docMk/>
            <pc:sldMk cId="4275169575" sldId="1502"/>
            <ac:picMk id="66" creationId="{27338E70-ADAF-4914-80C6-608A484C1860}"/>
          </ac:picMkLst>
        </pc:picChg>
        <pc:picChg chg="mod topLvl">
          <ac:chgData name="Banisha Rynjah [Chillibreeze]" userId="661f8fbd-f985-4a9b-ba91-9d63a69eeb98" providerId="ADAL" clId="{7C37BC00-75B2-4F49-8FB5-DE54C3FC7306}" dt="2020-07-13T09:08:29.854" v="995" actId="164"/>
          <ac:picMkLst>
            <pc:docMk/>
            <pc:sldMk cId="4275169575" sldId="1502"/>
            <ac:picMk id="67" creationId="{001FA75F-0B8C-4538-A698-DB2C85A7D1C8}"/>
          </ac:picMkLst>
        </pc:picChg>
        <pc:picChg chg="mod topLvl">
          <ac:chgData name="Banisha Rynjah [Chillibreeze]" userId="661f8fbd-f985-4a9b-ba91-9d63a69eeb98" providerId="ADAL" clId="{7C37BC00-75B2-4F49-8FB5-DE54C3FC7306}" dt="2020-07-13T09:09:36.519" v="1007" actId="164"/>
          <ac:picMkLst>
            <pc:docMk/>
            <pc:sldMk cId="4275169575" sldId="1502"/>
            <ac:picMk id="68" creationId="{52D776A8-8655-4460-8220-0BE6ED2C8286}"/>
          </ac:picMkLst>
        </pc:picChg>
        <pc:picChg chg="mod topLvl">
          <ac:chgData name="Banisha Rynjah [Chillibreeze]" userId="661f8fbd-f985-4a9b-ba91-9d63a69eeb98" providerId="ADAL" clId="{7C37BC00-75B2-4F49-8FB5-DE54C3FC7306}" dt="2020-07-13T09:10:16.508" v="1016" actId="164"/>
          <ac:picMkLst>
            <pc:docMk/>
            <pc:sldMk cId="4275169575" sldId="1502"/>
            <ac:picMk id="69" creationId="{3F5A5FB4-6B20-4DFB-801A-6A6E221DCDB9}"/>
          </ac:picMkLst>
        </pc:picChg>
        <pc:picChg chg="add del mod">
          <ac:chgData name="Banisha Rynjah [Chillibreeze]" userId="661f8fbd-f985-4a9b-ba91-9d63a69eeb98" providerId="ADAL" clId="{7C37BC00-75B2-4F49-8FB5-DE54C3FC7306}" dt="2020-07-13T09:10:01.503" v="1013" actId="478"/>
          <ac:picMkLst>
            <pc:docMk/>
            <pc:sldMk cId="4275169575" sldId="1502"/>
            <ac:picMk id="70" creationId="{2031FF6D-A4DD-497D-9636-05D2EC22ABE4}"/>
          </ac:picMkLst>
        </pc:picChg>
        <pc:picChg chg="add del mod">
          <ac:chgData name="Banisha Rynjah [Chillibreeze]" userId="661f8fbd-f985-4a9b-ba91-9d63a69eeb98" providerId="ADAL" clId="{7C37BC00-75B2-4F49-8FB5-DE54C3FC7306}" dt="2020-07-13T09:11:31.912" v="1032" actId="478"/>
          <ac:picMkLst>
            <pc:docMk/>
            <pc:sldMk cId="4275169575" sldId="1502"/>
            <ac:picMk id="71" creationId="{5DDA4BF1-5136-4228-B6AB-1E6CCE88004D}"/>
          </ac:picMkLst>
        </pc:picChg>
        <pc:picChg chg="del mod">
          <ac:chgData name="Banisha Rynjah [Chillibreeze]" userId="661f8fbd-f985-4a9b-ba91-9d63a69eeb98" providerId="ADAL" clId="{7C37BC00-75B2-4F49-8FB5-DE54C3FC7306}" dt="2020-07-13T11:17:30.339" v="1272" actId="21"/>
          <ac:picMkLst>
            <pc:docMk/>
            <pc:sldMk cId="4275169575" sldId="1502"/>
            <ac:picMk id="72" creationId="{6FF190E9-9AD1-499F-8F6D-9FB918EA989D}"/>
          </ac:picMkLst>
        </pc:picChg>
        <pc:picChg chg="add del mod">
          <ac:chgData name="Banisha Rynjah [Chillibreeze]" userId="661f8fbd-f985-4a9b-ba91-9d63a69eeb98" providerId="ADAL" clId="{7C37BC00-75B2-4F49-8FB5-DE54C3FC7306}" dt="2020-07-13T11:22:12.179" v="1290" actId="21"/>
          <ac:picMkLst>
            <pc:docMk/>
            <pc:sldMk cId="4275169575" sldId="1502"/>
            <ac:picMk id="73" creationId="{18799608-75F6-4F9D-9926-33A3F1CC6C19}"/>
          </ac:picMkLst>
        </pc:picChg>
        <pc:picChg chg="add del mod">
          <ac:chgData name="Banisha Rynjah [Chillibreeze]" userId="661f8fbd-f985-4a9b-ba91-9d63a69eeb98" providerId="ADAL" clId="{7C37BC00-75B2-4F49-8FB5-DE54C3FC7306}" dt="2020-07-13T11:15:05.482" v="1214"/>
          <ac:picMkLst>
            <pc:docMk/>
            <pc:sldMk cId="4275169575" sldId="1502"/>
            <ac:picMk id="74" creationId="{C442DA4F-AF66-4F41-B91D-49BC01C330F6}"/>
          </ac:picMkLst>
        </pc:picChg>
        <pc:picChg chg="add del mod">
          <ac:chgData name="Banisha Rynjah [Chillibreeze]" userId="661f8fbd-f985-4a9b-ba91-9d63a69eeb98" providerId="ADAL" clId="{7C37BC00-75B2-4F49-8FB5-DE54C3FC7306}" dt="2020-07-13T11:15:11.812" v="1219"/>
          <ac:picMkLst>
            <pc:docMk/>
            <pc:sldMk cId="4275169575" sldId="1502"/>
            <ac:picMk id="76" creationId="{F82E9AE7-B83C-4D5E-8F67-D6A9DA20B290}"/>
          </ac:picMkLst>
        </pc:picChg>
        <pc:picChg chg="add del mod">
          <ac:chgData name="Banisha Rynjah [Chillibreeze]" userId="661f8fbd-f985-4a9b-ba91-9d63a69eeb98" providerId="ADAL" clId="{7C37BC00-75B2-4F49-8FB5-DE54C3FC7306}" dt="2020-07-13T11:15:31.777" v="1229"/>
          <ac:picMkLst>
            <pc:docMk/>
            <pc:sldMk cId="4275169575" sldId="1502"/>
            <ac:picMk id="77" creationId="{8D3EB8B9-0AA3-45E2-966D-D80E9B684F48}"/>
          </ac:picMkLst>
        </pc:picChg>
        <pc:picChg chg="del mod">
          <ac:chgData name="Banisha Rynjah [Chillibreeze]" userId="661f8fbd-f985-4a9b-ba91-9d63a69eeb98" providerId="ADAL" clId="{7C37BC00-75B2-4F49-8FB5-DE54C3FC7306}" dt="2020-07-13T11:16:35.688" v="1242" actId="21"/>
          <ac:picMkLst>
            <pc:docMk/>
            <pc:sldMk cId="4275169575" sldId="1502"/>
            <ac:picMk id="79" creationId="{15DE527C-29B1-4B97-BB50-D06CE9072A1D}"/>
          </ac:picMkLst>
        </pc:picChg>
        <pc:picChg chg="add del mod">
          <ac:chgData name="Banisha Rynjah [Chillibreeze]" userId="661f8fbd-f985-4a9b-ba91-9d63a69eeb98" providerId="ADAL" clId="{7C37BC00-75B2-4F49-8FB5-DE54C3FC7306}" dt="2020-07-13T11:22:24.307" v="1294" actId="21"/>
          <ac:picMkLst>
            <pc:docMk/>
            <pc:sldMk cId="4275169575" sldId="1502"/>
            <ac:picMk id="80" creationId="{B304F9C7-20F1-4648-B10B-88993D295C81}"/>
          </ac:picMkLst>
        </pc:picChg>
        <pc:picChg chg="add del mod">
          <ac:chgData name="Banisha Rynjah [Chillibreeze]" userId="661f8fbd-f985-4a9b-ba91-9d63a69eeb98" providerId="ADAL" clId="{7C37BC00-75B2-4F49-8FB5-DE54C3FC7306}" dt="2020-07-13T11:23:20.482" v="1316" actId="21"/>
          <ac:picMkLst>
            <pc:docMk/>
            <pc:sldMk cId="4275169575" sldId="1502"/>
            <ac:picMk id="82" creationId="{BC2596CE-B12A-4487-B0AE-94581EA176B7}"/>
          </ac:picMkLst>
        </pc:picChg>
        <pc:picChg chg="add del mod">
          <ac:chgData name="Banisha Rynjah [Chillibreeze]" userId="661f8fbd-f985-4a9b-ba91-9d63a69eeb98" providerId="ADAL" clId="{7C37BC00-75B2-4F49-8FB5-DE54C3FC7306}" dt="2020-07-13T11:17:13.269" v="1260" actId="21"/>
          <ac:picMkLst>
            <pc:docMk/>
            <pc:sldMk cId="4275169575" sldId="1502"/>
            <ac:picMk id="84" creationId="{B8D30456-EF9C-4993-BB39-AA8D1DA7CAB0}"/>
          </ac:picMkLst>
        </pc:picChg>
        <pc:picChg chg="add del mod">
          <ac:chgData name="Banisha Rynjah [Chillibreeze]" userId="661f8fbd-f985-4a9b-ba91-9d63a69eeb98" providerId="ADAL" clId="{7C37BC00-75B2-4F49-8FB5-DE54C3FC7306}" dt="2020-07-13T11:17:00.513" v="1253"/>
          <ac:picMkLst>
            <pc:docMk/>
            <pc:sldMk cId="4275169575" sldId="1502"/>
            <ac:picMk id="85" creationId="{94085AA3-6F17-439A-96D6-959B6CCABA3A}"/>
          </ac:picMkLst>
        </pc:picChg>
        <pc:picChg chg="add del mod">
          <ac:chgData name="Banisha Rynjah [Chillibreeze]" userId="661f8fbd-f985-4a9b-ba91-9d63a69eeb98" providerId="ADAL" clId="{7C37BC00-75B2-4F49-8FB5-DE54C3FC7306}" dt="2020-07-13T11:17:07.884" v="1258"/>
          <ac:picMkLst>
            <pc:docMk/>
            <pc:sldMk cId="4275169575" sldId="1502"/>
            <ac:picMk id="87" creationId="{6F1A2F07-DB22-4C36-8E14-390564CCFEF4}"/>
          </ac:picMkLst>
        </pc:picChg>
        <pc:picChg chg="add del mod">
          <ac:chgData name="Banisha Rynjah [Chillibreeze]" userId="661f8fbd-f985-4a9b-ba91-9d63a69eeb98" providerId="ADAL" clId="{7C37BC00-75B2-4F49-8FB5-DE54C3FC7306}" dt="2020-07-13T11:23:28.891" v="1321" actId="21"/>
          <ac:picMkLst>
            <pc:docMk/>
            <pc:sldMk cId="4275169575" sldId="1502"/>
            <ac:picMk id="88" creationId="{0AD110C1-0FF8-41A9-A8F5-DAE13FD34044}"/>
          </ac:picMkLst>
        </pc:picChg>
        <pc:picChg chg="add del mod">
          <ac:chgData name="Banisha Rynjah [Chillibreeze]" userId="661f8fbd-f985-4a9b-ba91-9d63a69eeb98" providerId="ADAL" clId="{7C37BC00-75B2-4F49-8FB5-DE54C3FC7306}" dt="2020-07-13T11:23:34.056" v="1325" actId="21"/>
          <ac:picMkLst>
            <pc:docMk/>
            <pc:sldMk cId="4275169575" sldId="1502"/>
            <ac:picMk id="90" creationId="{057E3314-57AF-423B-BAA2-CCF63FFC0BDE}"/>
          </ac:picMkLst>
        </pc:picChg>
        <pc:picChg chg="add del mod">
          <ac:chgData name="Banisha Rynjah [Chillibreeze]" userId="661f8fbd-f985-4a9b-ba91-9d63a69eeb98" providerId="ADAL" clId="{7C37BC00-75B2-4F49-8FB5-DE54C3FC7306}" dt="2020-07-13T11:23:45.750" v="1329" actId="21"/>
          <ac:picMkLst>
            <pc:docMk/>
            <pc:sldMk cId="4275169575" sldId="1502"/>
            <ac:picMk id="92" creationId="{5AEF25BA-1311-447D-AF47-EC41ABF5FBF3}"/>
          </ac:picMkLst>
        </pc:picChg>
        <pc:picChg chg="add del mod">
          <ac:chgData name="Banisha Rynjah [Chillibreeze]" userId="661f8fbd-f985-4a9b-ba91-9d63a69eeb98" providerId="ADAL" clId="{7C37BC00-75B2-4F49-8FB5-DE54C3FC7306}" dt="2020-07-13T11:24:57.724" v="1335" actId="21"/>
          <ac:picMkLst>
            <pc:docMk/>
            <pc:sldMk cId="4275169575" sldId="1502"/>
            <ac:picMk id="94" creationId="{09417840-E6EA-4C31-A529-09D41C6D3BD5}"/>
          </ac:picMkLst>
        </pc:picChg>
        <pc:picChg chg="add del mod">
          <ac:chgData name="Banisha Rynjah [Chillibreeze]" userId="661f8fbd-f985-4a9b-ba91-9d63a69eeb98" providerId="ADAL" clId="{7C37BC00-75B2-4F49-8FB5-DE54C3FC7306}" dt="2020-07-13T11:22:16.358" v="1292"/>
          <ac:picMkLst>
            <pc:docMk/>
            <pc:sldMk cId="4275169575" sldId="1502"/>
            <ac:picMk id="97" creationId="{2B07C853-A347-4B6F-84AF-29759CC14DFB}"/>
          </ac:picMkLst>
        </pc:picChg>
        <pc:picChg chg="add del mod">
          <ac:chgData name="Banisha Rynjah [Chillibreeze]" userId="661f8fbd-f985-4a9b-ba91-9d63a69eeb98" providerId="ADAL" clId="{7C37BC00-75B2-4F49-8FB5-DE54C3FC7306}" dt="2020-07-13T11:22:47.500" v="1298" actId="21"/>
          <ac:picMkLst>
            <pc:docMk/>
            <pc:sldMk cId="4275169575" sldId="1502"/>
            <ac:picMk id="98" creationId="{76A7B633-7595-4C2E-AFE6-270D0E2D9541}"/>
          </ac:picMkLst>
        </pc:picChg>
        <pc:picChg chg="add del mod">
          <ac:chgData name="Banisha Rynjah [Chillibreeze]" userId="661f8fbd-f985-4a9b-ba91-9d63a69eeb98" providerId="ADAL" clId="{7C37BC00-75B2-4F49-8FB5-DE54C3FC7306}" dt="2020-07-13T11:23:08.444" v="1310" actId="21"/>
          <ac:picMkLst>
            <pc:docMk/>
            <pc:sldMk cId="4275169575" sldId="1502"/>
            <ac:picMk id="99" creationId="{2A2CF84A-BDB8-4991-98D1-E24BA2A02652}"/>
          </ac:picMkLst>
        </pc:picChg>
        <pc:picChg chg="add del mod">
          <ac:chgData name="Banisha Rynjah [Chillibreeze]" userId="661f8fbd-f985-4a9b-ba91-9d63a69eeb98" providerId="ADAL" clId="{7C37BC00-75B2-4F49-8FB5-DE54C3FC7306}" dt="2020-07-13T11:22:36.609" v="1297" actId="478"/>
          <ac:picMkLst>
            <pc:docMk/>
            <pc:sldMk cId="4275169575" sldId="1502"/>
            <ac:picMk id="100" creationId="{9AC1D9AC-D6A2-4E3F-B404-AF7534843856}"/>
          </ac:picMkLst>
        </pc:picChg>
        <pc:picChg chg="add del mod">
          <ac:chgData name="Banisha Rynjah [Chillibreeze]" userId="661f8fbd-f985-4a9b-ba91-9d63a69eeb98" providerId="ADAL" clId="{7C37BC00-75B2-4F49-8FB5-DE54C3FC7306}" dt="2020-07-13T11:22:59.079" v="1304" actId="21"/>
          <ac:picMkLst>
            <pc:docMk/>
            <pc:sldMk cId="4275169575" sldId="1502"/>
            <ac:picMk id="101" creationId="{91A56D9E-608B-4F88-9230-3298E8A61DB5}"/>
          </ac:picMkLst>
        </pc:picChg>
        <pc:picChg chg="add mod">
          <ac:chgData name="Banisha Rynjah [Chillibreeze]" userId="661f8fbd-f985-4a9b-ba91-9d63a69eeb98" providerId="ADAL" clId="{7C37BC00-75B2-4F49-8FB5-DE54C3FC7306}" dt="2020-07-13T11:22:59.416" v="1305"/>
          <ac:picMkLst>
            <pc:docMk/>
            <pc:sldMk cId="4275169575" sldId="1502"/>
            <ac:picMk id="104" creationId="{06D407D9-D8D8-4041-93A7-A5DAC128EB19}"/>
          </ac:picMkLst>
        </pc:picChg>
        <pc:picChg chg="add del mod">
          <ac:chgData name="Banisha Rynjah [Chillibreeze]" userId="661f8fbd-f985-4a9b-ba91-9d63a69eeb98" providerId="ADAL" clId="{7C37BC00-75B2-4F49-8FB5-DE54C3FC7306}" dt="2020-07-13T11:23:04.232" v="1307" actId="21"/>
          <ac:picMkLst>
            <pc:docMk/>
            <pc:sldMk cId="4275169575" sldId="1502"/>
            <ac:picMk id="105" creationId="{457C24FD-CBB6-4692-B83E-4D3DD9A78E29}"/>
          </ac:picMkLst>
        </pc:picChg>
        <pc:picChg chg="add mod">
          <ac:chgData name="Banisha Rynjah [Chillibreeze]" userId="661f8fbd-f985-4a9b-ba91-9d63a69eeb98" providerId="ADAL" clId="{7C37BC00-75B2-4F49-8FB5-DE54C3FC7306}" dt="2020-07-13T11:23:08.763" v="1311"/>
          <ac:picMkLst>
            <pc:docMk/>
            <pc:sldMk cId="4275169575" sldId="1502"/>
            <ac:picMk id="107" creationId="{4FD4044D-19A4-46BE-BE8D-8CAE818D46FC}"/>
          </ac:picMkLst>
        </pc:picChg>
        <pc:picChg chg="add mod">
          <ac:chgData name="Banisha Rynjah [Chillibreeze]" userId="661f8fbd-f985-4a9b-ba91-9d63a69eeb98" providerId="ADAL" clId="{7C37BC00-75B2-4F49-8FB5-DE54C3FC7306}" dt="2020-07-13T11:23:20.927" v="1317"/>
          <ac:picMkLst>
            <pc:docMk/>
            <pc:sldMk cId="4275169575" sldId="1502"/>
            <ac:picMk id="109" creationId="{509BEB96-F65E-4DD9-9CD6-95086FC856C3}"/>
          </ac:picMkLst>
        </pc:picChg>
        <pc:picChg chg="add del mod">
          <ac:chgData name="Banisha Rynjah [Chillibreeze]" userId="661f8fbd-f985-4a9b-ba91-9d63a69eeb98" providerId="ADAL" clId="{7C37BC00-75B2-4F49-8FB5-DE54C3FC7306}" dt="2020-07-13T11:23:24.404" v="1319"/>
          <ac:picMkLst>
            <pc:docMk/>
            <pc:sldMk cId="4275169575" sldId="1502"/>
            <ac:picMk id="110" creationId="{508E22E3-7531-4D79-9C54-4828978B87B3}"/>
          </ac:picMkLst>
        </pc:picChg>
        <pc:picChg chg="add mod">
          <ac:chgData name="Banisha Rynjah [Chillibreeze]" userId="661f8fbd-f985-4a9b-ba91-9d63a69eeb98" providerId="ADAL" clId="{7C37BC00-75B2-4F49-8FB5-DE54C3FC7306}" dt="2020-07-13T11:23:29.448" v="1322"/>
          <ac:picMkLst>
            <pc:docMk/>
            <pc:sldMk cId="4275169575" sldId="1502"/>
            <ac:picMk id="112" creationId="{2D7A02CD-A010-47E2-AC02-C8D7518E5B96}"/>
          </ac:picMkLst>
        </pc:picChg>
        <pc:picChg chg="add mod">
          <ac:chgData name="Banisha Rynjah [Chillibreeze]" userId="661f8fbd-f985-4a9b-ba91-9d63a69eeb98" providerId="ADAL" clId="{7C37BC00-75B2-4F49-8FB5-DE54C3FC7306}" dt="2020-07-13T11:23:35.094" v="1326"/>
          <ac:picMkLst>
            <pc:docMk/>
            <pc:sldMk cId="4275169575" sldId="1502"/>
            <ac:picMk id="114" creationId="{D7F4A55C-6448-4333-8A9F-CC4ACE8B823F}"/>
          </ac:picMkLst>
        </pc:picChg>
        <pc:picChg chg="add del mod">
          <ac:chgData name="Banisha Rynjah [Chillibreeze]" userId="661f8fbd-f985-4a9b-ba91-9d63a69eeb98" providerId="ADAL" clId="{7C37BC00-75B2-4F49-8FB5-DE54C3FC7306}" dt="2020-07-13T11:24:52.932" v="1331" actId="21"/>
          <ac:picMkLst>
            <pc:docMk/>
            <pc:sldMk cId="4275169575" sldId="1502"/>
            <ac:picMk id="116" creationId="{5F3FE85C-57FD-4C32-BCD3-6DDE68B78C38}"/>
          </ac:picMkLst>
        </pc:picChg>
        <pc:picChg chg="add mod">
          <ac:chgData name="Banisha Rynjah [Chillibreeze]" userId="661f8fbd-f985-4a9b-ba91-9d63a69eeb98" providerId="ADAL" clId="{7C37BC00-75B2-4F49-8FB5-DE54C3FC7306}" dt="2020-07-13T11:24:53.287" v="1332"/>
          <ac:picMkLst>
            <pc:docMk/>
            <pc:sldMk cId="4275169575" sldId="1502"/>
            <ac:picMk id="117" creationId="{1437D5EB-D1BD-4506-8CA5-528F4630FFF1}"/>
          </ac:picMkLst>
        </pc:picChg>
        <pc:picChg chg="add mod">
          <ac:chgData name="Banisha Rynjah [Chillibreeze]" userId="661f8fbd-f985-4a9b-ba91-9d63a69eeb98" providerId="ADAL" clId="{7C37BC00-75B2-4F49-8FB5-DE54C3FC7306}" dt="2020-07-13T11:24:58.063" v="1336"/>
          <ac:picMkLst>
            <pc:docMk/>
            <pc:sldMk cId="4275169575" sldId="1502"/>
            <ac:picMk id="119" creationId="{D3B9A0B4-30C7-41BE-A87C-E15CFC6F12A8}"/>
          </ac:picMkLst>
        </pc:picChg>
        <pc:picChg chg="add del mod">
          <ac:chgData name="Banisha Rynjah [Chillibreeze]" userId="661f8fbd-f985-4a9b-ba91-9d63a69eeb98" providerId="ADAL" clId="{7C37BC00-75B2-4F49-8FB5-DE54C3FC7306}" dt="2020-07-13T11:25:01.809" v="1338"/>
          <ac:picMkLst>
            <pc:docMk/>
            <pc:sldMk cId="4275169575" sldId="1502"/>
            <ac:picMk id="120" creationId="{827020DA-22C1-4FA9-B86D-7FB14E91A6E2}"/>
          </ac:picMkLst>
        </pc:picChg>
        <pc:picChg chg="mod topLvl">
          <ac:chgData name="Banisha Rynjah [Chillibreeze]" userId="661f8fbd-f985-4a9b-ba91-9d63a69eeb98" providerId="ADAL" clId="{7C37BC00-75B2-4F49-8FB5-DE54C3FC7306}" dt="2020-07-13T11:44:31.670" v="1720" actId="164"/>
          <ac:picMkLst>
            <pc:docMk/>
            <pc:sldMk cId="4275169575" sldId="1502"/>
            <ac:picMk id="123" creationId="{AC6ACB7C-4765-4EF4-83A9-7B18723C5673}"/>
          </ac:picMkLst>
        </pc:picChg>
        <pc:picChg chg="del mod">
          <ac:chgData name="Banisha Rynjah [Chillibreeze]" userId="661f8fbd-f985-4a9b-ba91-9d63a69eeb98" providerId="ADAL" clId="{7C37BC00-75B2-4F49-8FB5-DE54C3FC7306}" dt="2020-07-13T11:45:36.020" v="1738" actId="21"/>
          <ac:picMkLst>
            <pc:docMk/>
            <pc:sldMk cId="4275169575" sldId="1502"/>
            <ac:picMk id="127" creationId="{2EDCC5DD-723D-44DF-992D-96D74D7C0674}"/>
          </ac:picMkLst>
        </pc:picChg>
        <pc:picChg chg="add mod">
          <ac:chgData name="Banisha Rynjah [Chillibreeze]" userId="661f8fbd-f985-4a9b-ba91-9d63a69eeb98" providerId="ADAL" clId="{7C37BC00-75B2-4F49-8FB5-DE54C3FC7306}" dt="2020-07-13T11:45:42.129" v="1740" actId="13244"/>
          <ac:picMkLst>
            <pc:docMk/>
            <pc:sldMk cId="4275169575" sldId="1502"/>
            <ac:picMk id="128" creationId="{3A56A0C5-F6E5-4E6D-8CD5-C3DE9003BEF8}"/>
          </ac:picMkLst>
        </pc:picChg>
      </pc:sldChg>
      <pc:sldChg chg="addSp delSp modSp mod">
        <pc:chgData name="Banisha Rynjah [Chillibreeze]" userId="661f8fbd-f985-4a9b-ba91-9d63a69eeb98" providerId="ADAL" clId="{7C37BC00-75B2-4F49-8FB5-DE54C3FC7306}" dt="2020-07-13T11:39:06.536" v="1675" actId="962"/>
        <pc:sldMkLst>
          <pc:docMk/>
          <pc:sldMk cId="1716282814" sldId="1503"/>
        </pc:sldMkLst>
        <pc:spChg chg="del mod">
          <ac:chgData name="Banisha Rynjah [Chillibreeze]" userId="661f8fbd-f985-4a9b-ba91-9d63a69eeb98" providerId="ADAL" clId="{7C37BC00-75B2-4F49-8FB5-DE54C3FC7306}" dt="2020-07-13T11:36:14.310" v="1603" actId="21"/>
          <ac:spMkLst>
            <pc:docMk/>
            <pc:sldMk cId="1716282814" sldId="1503"/>
            <ac:spMk id="3" creationId="{FE95DA98-8556-4264-B828-512B16CF5826}"/>
          </ac:spMkLst>
        </pc:spChg>
        <pc:spChg chg="mod">
          <ac:chgData name="Banisha Rynjah [Chillibreeze]" userId="661f8fbd-f985-4a9b-ba91-9d63a69eeb98" providerId="ADAL" clId="{7C37BC00-75B2-4F49-8FB5-DE54C3FC7306}" dt="2020-07-13T07:23:42.782" v="79" actId="165"/>
          <ac:spMkLst>
            <pc:docMk/>
            <pc:sldMk cId="1716282814" sldId="1503"/>
            <ac:spMk id="5" creationId="{098006C6-2689-45CB-AB4C-CABF5BADAC63}"/>
          </ac:spMkLst>
        </pc:spChg>
        <pc:spChg chg="ord">
          <ac:chgData name="Banisha Rynjah [Chillibreeze]" userId="661f8fbd-f985-4a9b-ba91-9d63a69eeb98" providerId="ADAL" clId="{7C37BC00-75B2-4F49-8FB5-DE54C3FC7306}" dt="2020-07-13T11:36:09.865" v="1600" actId="167"/>
          <ac:spMkLst>
            <pc:docMk/>
            <pc:sldMk cId="1716282814" sldId="1503"/>
            <ac:spMk id="6" creationId="{762C1954-D56F-4BC7-9F89-2917679A3D7C}"/>
          </ac:spMkLst>
        </pc:spChg>
        <pc:spChg chg="mod">
          <ac:chgData name="Banisha Rynjah [Chillibreeze]" userId="661f8fbd-f985-4a9b-ba91-9d63a69eeb98" providerId="ADAL" clId="{7C37BC00-75B2-4F49-8FB5-DE54C3FC7306}" dt="2020-07-13T07:23:42.782" v="79" actId="165"/>
          <ac:spMkLst>
            <pc:docMk/>
            <pc:sldMk cId="1716282814" sldId="1503"/>
            <ac:spMk id="8" creationId="{B16DF1F8-7ABE-47AD-ADBF-022D235FE160}"/>
          </ac:spMkLst>
        </pc:spChg>
        <pc:spChg chg="mod">
          <ac:chgData name="Banisha Rynjah [Chillibreeze]" userId="661f8fbd-f985-4a9b-ba91-9d63a69eeb98" providerId="ADAL" clId="{7C37BC00-75B2-4F49-8FB5-DE54C3FC7306}" dt="2020-07-13T07:24:30.371" v="93" actId="165"/>
          <ac:spMkLst>
            <pc:docMk/>
            <pc:sldMk cId="1716282814" sldId="1503"/>
            <ac:spMk id="19" creationId="{49D7CAB2-D061-4EDB-9658-DCFA723EA94B}"/>
          </ac:spMkLst>
        </pc:spChg>
        <pc:spChg chg="mod">
          <ac:chgData name="Banisha Rynjah [Chillibreeze]" userId="661f8fbd-f985-4a9b-ba91-9d63a69eeb98" providerId="ADAL" clId="{7C37BC00-75B2-4F49-8FB5-DE54C3FC7306}" dt="2020-07-13T07:24:30.371" v="93" actId="165"/>
          <ac:spMkLst>
            <pc:docMk/>
            <pc:sldMk cId="1716282814" sldId="1503"/>
            <ac:spMk id="20" creationId="{5375821A-5107-4214-8B94-663261BF3734}"/>
          </ac:spMkLst>
        </pc:spChg>
        <pc:spChg chg="del mod">
          <ac:chgData name="Banisha Rynjah [Chillibreeze]" userId="661f8fbd-f985-4a9b-ba91-9d63a69eeb98" providerId="ADAL" clId="{7C37BC00-75B2-4F49-8FB5-DE54C3FC7306}" dt="2020-07-13T11:36:20.617" v="1609" actId="21"/>
          <ac:spMkLst>
            <pc:docMk/>
            <pc:sldMk cId="1716282814" sldId="1503"/>
            <ac:spMk id="45" creationId="{6ED5BB88-5C71-4022-965A-A61635F3F322}"/>
          </ac:spMkLst>
        </pc:spChg>
        <pc:spChg chg="del mod">
          <ac:chgData name="Banisha Rynjah [Chillibreeze]" userId="661f8fbd-f985-4a9b-ba91-9d63a69eeb98" providerId="ADAL" clId="{7C37BC00-75B2-4F49-8FB5-DE54C3FC7306}" dt="2020-07-13T11:36:27.340" v="1615" actId="21"/>
          <ac:spMkLst>
            <pc:docMk/>
            <pc:sldMk cId="1716282814" sldId="1503"/>
            <ac:spMk id="46" creationId="{7EB3EB0D-AED5-4AB4-852F-E3770AD9DD80}"/>
          </ac:spMkLst>
        </pc:spChg>
        <pc:spChg chg="del mod">
          <ac:chgData name="Banisha Rynjah [Chillibreeze]" userId="661f8fbd-f985-4a9b-ba91-9d63a69eeb98" providerId="ADAL" clId="{7C37BC00-75B2-4F49-8FB5-DE54C3FC7306}" dt="2020-07-13T11:36:33.111" v="1621" actId="21"/>
          <ac:spMkLst>
            <pc:docMk/>
            <pc:sldMk cId="1716282814" sldId="1503"/>
            <ac:spMk id="47" creationId="{C749AEA3-A753-4BD3-B28A-A846E7659BA9}"/>
          </ac:spMkLst>
        </pc:spChg>
        <pc:spChg chg="del mod">
          <ac:chgData name="Banisha Rynjah [Chillibreeze]" userId="661f8fbd-f985-4a9b-ba91-9d63a69eeb98" providerId="ADAL" clId="{7C37BC00-75B2-4F49-8FB5-DE54C3FC7306}" dt="2020-07-13T11:36:39.554" v="1627" actId="21"/>
          <ac:spMkLst>
            <pc:docMk/>
            <pc:sldMk cId="1716282814" sldId="1503"/>
            <ac:spMk id="48" creationId="{1C87530E-3050-470A-9E67-A5397774D2EE}"/>
          </ac:spMkLst>
        </pc:spChg>
        <pc:spChg chg="del mod">
          <ac:chgData name="Banisha Rynjah [Chillibreeze]" userId="661f8fbd-f985-4a9b-ba91-9d63a69eeb98" providerId="ADAL" clId="{7C37BC00-75B2-4F49-8FB5-DE54C3FC7306}" dt="2020-07-13T11:36:44.229" v="1631" actId="21"/>
          <ac:spMkLst>
            <pc:docMk/>
            <pc:sldMk cId="1716282814" sldId="1503"/>
            <ac:spMk id="49" creationId="{5C9BC7D2-0A9D-47E6-8421-9EFDB46CDE64}"/>
          </ac:spMkLst>
        </pc:spChg>
        <pc:spChg chg="del mod">
          <ac:chgData name="Banisha Rynjah [Chillibreeze]" userId="661f8fbd-f985-4a9b-ba91-9d63a69eeb98" providerId="ADAL" clId="{7C37BC00-75B2-4F49-8FB5-DE54C3FC7306}" dt="2020-07-13T11:36:47.632" v="1635" actId="21"/>
          <ac:spMkLst>
            <pc:docMk/>
            <pc:sldMk cId="1716282814" sldId="1503"/>
            <ac:spMk id="50" creationId="{54B56CFF-A3A2-4842-8950-6C0C652A03C0}"/>
          </ac:spMkLst>
        </pc:spChg>
        <pc:spChg chg="del mod">
          <ac:chgData name="Banisha Rynjah [Chillibreeze]" userId="661f8fbd-f985-4a9b-ba91-9d63a69eeb98" providerId="ADAL" clId="{7C37BC00-75B2-4F49-8FB5-DE54C3FC7306}" dt="2020-07-13T11:36:55.192" v="1641" actId="21"/>
          <ac:spMkLst>
            <pc:docMk/>
            <pc:sldMk cId="1716282814" sldId="1503"/>
            <ac:spMk id="51" creationId="{3F9927D7-DC60-42E7-AAF2-801203253A72}"/>
          </ac:spMkLst>
        </pc:spChg>
        <pc:spChg chg="del mod">
          <ac:chgData name="Banisha Rynjah [Chillibreeze]" userId="661f8fbd-f985-4a9b-ba91-9d63a69eeb98" providerId="ADAL" clId="{7C37BC00-75B2-4F49-8FB5-DE54C3FC7306}" dt="2020-07-13T11:37:00.697" v="1647" actId="21"/>
          <ac:spMkLst>
            <pc:docMk/>
            <pc:sldMk cId="1716282814" sldId="1503"/>
            <ac:spMk id="52" creationId="{2FDE7ACE-822F-42AF-95E3-75C4A07F5041}"/>
          </ac:spMkLst>
        </pc:spChg>
        <pc:spChg chg="del mod">
          <ac:chgData name="Banisha Rynjah [Chillibreeze]" userId="661f8fbd-f985-4a9b-ba91-9d63a69eeb98" providerId="ADAL" clId="{7C37BC00-75B2-4F49-8FB5-DE54C3FC7306}" dt="2020-07-13T11:37:05.645" v="1653" actId="21"/>
          <ac:spMkLst>
            <pc:docMk/>
            <pc:sldMk cId="1716282814" sldId="1503"/>
            <ac:spMk id="53" creationId="{F9CC102B-3103-4E04-BEA3-6C4B1F1746F4}"/>
          </ac:spMkLst>
        </pc:spChg>
        <pc:spChg chg="add del mod">
          <ac:chgData name="Banisha Rynjah [Chillibreeze]" userId="661f8fbd-f985-4a9b-ba91-9d63a69eeb98" providerId="ADAL" clId="{7C37BC00-75B2-4F49-8FB5-DE54C3FC7306}" dt="2020-07-13T07:32:15.592" v="201" actId="478"/>
          <ac:spMkLst>
            <pc:docMk/>
            <pc:sldMk cId="1716282814" sldId="1503"/>
            <ac:spMk id="93" creationId="{51C7E156-DE55-4CFB-95F4-534F594F45B8}"/>
          </ac:spMkLst>
        </pc:spChg>
        <pc:spChg chg="add mod">
          <ac:chgData name="Banisha Rynjah [Chillibreeze]" userId="661f8fbd-f985-4a9b-ba91-9d63a69eeb98" providerId="ADAL" clId="{7C37BC00-75B2-4F49-8FB5-DE54C3FC7306}" dt="2020-07-13T11:36:14.598" v="1604"/>
          <ac:spMkLst>
            <pc:docMk/>
            <pc:sldMk cId="1716282814" sldId="1503"/>
            <ac:spMk id="95" creationId="{AEDC43E2-E06F-4232-BDAF-61D7B82879ED}"/>
          </ac:spMkLst>
        </pc:spChg>
        <pc:spChg chg="add mod">
          <ac:chgData name="Banisha Rynjah [Chillibreeze]" userId="661f8fbd-f985-4a9b-ba91-9d63a69eeb98" providerId="ADAL" clId="{7C37BC00-75B2-4F49-8FB5-DE54C3FC7306}" dt="2020-07-13T11:36:20.905" v="1610"/>
          <ac:spMkLst>
            <pc:docMk/>
            <pc:sldMk cId="1716282814" sldId="1503"/>
            <ac:spMk id="98" creationId="{70D34E86-13D8-4D29-9937-A9D604C6F27F}"/>
          </ac:spMkLst>
        </pc:spChg>
        <pc:spChg chg="add mod">
          <ac:chgData name="Banisha Rynjah [Chillibreeze]" userId="661f8fbd-f985-4a9b-ba91-9d63a69eeb98" providerId="ADAL" clId="{7C37BC00-75B2-4F49-8FB5-DE54C3FC7306}" dt="2020-07-13T11:37:44.336" v="1661" actId="962"/>
          <ac:spMkLst>
            <pc:docMk/>
            <pc:sldMk cId="1716282814" sldId="1503"/>
            <ac:spMk id="101" creationId="{85D70741-242B-49E7-97D9-3357CAB4955C}"/>
          </ac:spMkLst>
        </pc:spChg>
        <pc:spChg chg="add mod">
          <ac:chgData name="Banisha Rynjah [Chillibreeze]" userId="661f8fbd-f985-4a9b-ba91-9d63a69eeb98" providerId="ADAL" clId="{7C37BC00-75B2-4F49-8FB5-DE54C3FC7306}" dt="2020-07-13T11:37:53.951" v="1664" actId="962"/>
          <ac:spMkLst>
            <pc:docMk/>
            <pc:sldMk cId="1716282814" sldId="1503"/>
            <ac:spMk id="104" creationId="{A670800C-F604-4A69-B0E8-F40DE056BB0C}"/>
          </ac:spMkLst>
        </pc:spChg>
        <pc:spChg chg="add mod">
          <ac:chgData name="Banisha Rynjah [Chillibreeze]" userId="661f8fbd-f985-4a9b-ba91-9d63a69eeb98" providerId="ADAL" clId="{7C37BC00-75B2-4F49-8FB5-DE54C3FC7306}" dt="2020-07-13T11:36:39.793" v="1628"/>
          <ac:spMkLst>
            <pc:docMk/>
            <pc:sldMk cId="1716282814" sldId="1503"/>
            <ac:spMk id="107" creationId="{0DBC5BA8-54EF-4600-B57D-758135B53514}"/>
          </ac:spMkLst>
        </pc:spChg>
        <pc:spChg chg="add mod">
          <ac:chgData name="Banisha Rynjah [Chillibreeze]" userId="661f8fbd-f985-4a9b-ba91-9d63a69eeb98" providerId="ADAL" clId="{7C37BC00-75B2-4F49-8FB5-DE54C3FC7306}" dt="2020-07-13T11:36:44.484" v="1632"/>
          <ac:spMkLst>
            <pc:docMk/>
            <pc:sldMk cId="1716282814" sldId="1503"/>
            <ac:spMk id="109" creationId="{10D843B4-9BFB-4024-BC65-E5F38A1A81A2}"/>
          </ac:spMkLst>
        </pc:spChg>
        <pc:spChg chg="add mod">
          <ac:chgData name="Banisha Rynjah [Chillibreeze]" userId="661f8fbd-f985-4a9b-ba91-9d63a69eeb98" providerId="ADAL" clId="{7C37BC00-75B2-4F49-8FB5-DE54C3FC7306}" dt="2020-07-13T11:36:47.891" v="1636"/>
          <ac:spMkLst>
            <pc:docMk/>
            <pc:sldMk cId="1716282814" sldId="1503"/>
            <ac:spMk id="111" creationId="{64893D74-3A0C-4BEE-A4CE-759906268D6A}"/>
          </ac:spMkLst>
        </pc:spChg>
        <pc:spChg chg="add mod">
          <ac:chgData name="Banisha Rynjah [Chillibreeze]" userId="661f8fbd-f985-4a9b-ba91-9d63a69eeb98" providerId="ADAL" clId="{7C37BC00-75B2-4F49-8FB5-DE54C3FC7306}" dt="2020-07-13T11:36:55.421" v="1642"/>
          <ac:spMkLst>
            <pc:docMk/>
            <pc:sldMk cId="1716282814" sldId="1503"/>
            <ac:spMk id="114" creationId="{8F83FDF1-6C15-40FE-87A1-E0E5C1145904}"/>
          </ac:spMkLst>
        </pc:spChg>
        <pc:spChg chg="add mod">
          <ac:chgData name="Banisha Rynjah [Chillibreeze]" userId="661f8fbd-f985-4a9b-ba91-9d63a69eeb98" providerId="ADAL" clId="{7C37BC00-75B2-4F49-8FB5-DE54C3FC7306}" dt="2020-07-13T11:37:00.929" v="1648"/>
          <ac:spMkLst>
            <pc:docMk/>
            <pc:sldMk cId="1716282814" sldId="1503"/>
            <ac:spMk id="117" creationId="{987598F9-F4C1-43F4-A46D-273851E0F20D}"/>
          </ac:spMkLst>
        </pc:spChg>
        <pc:spChg chg="add mod">
          <ac:chgData name="Banisha Rynjah [Chillibreeze]" userId="661f8fbd-f985-4a9b-ba91-9d63a69eeb98" providerId="ADAL" clId="{7C37BC00-75B2-4F49-8FB5-DE54C3FC7306}" dt="2020-07-13T11:37:05.872" v="1654"/>
          <ac:spMkLst>
            <pc:docMk/>
            <pc:sldMk cId="1716282814" sldId="1503"/>
            <ac:spMk id="120" creationId="{65AE9454-28E9-49F0-9D5A-8FD5C1CE96E4}"/>
          </ac:spMkLst>
        </pc:spChg>
        <pc:grpChg chg="del">
          <ac:chgData name="Banisha Rynjah [Chillibreeze]" userId="661f8fbd-f985-4a9b-ba91-9d63a69eeb98" providerId="ADAL" clId="{7C37BC00-75B2-4F49-8FB5-DE54C3FC7306}" dt="2020-07-13T07:24:30.371" v="93" actId="165"/>
          <ac:grpSpMkLst>
            <pc:docMk/>
            <pc:sldMk cId="1716282814" sldId="1503"/>
            <ac:grpSpMk id="2" creationId="{B47A8F96-811E-4CCC-8DA1-5A6E65DD6D36}"/>
          </ac:grpSpMkLst>
        </pc:grpChg>
        <pc:grpChg chg="mod topLvl">
          <ac:chgData name="Banisha Rynjah [Chillibreeze]" userId="661f8fbd-f985-4a9b-ba91-9d63a69eeb98" providerId="ADAL" clId="{7C37BC00-75B2-4F49-8FB5-DE54C3FC7306}" dt="2020-07-13T07:23:50.777" v="83" actId="164"/>
          <ac:grpSpMkLst>
            <pc:docMk/>
            <pc:sldMk cId="1716282814" sldId="1503"/>
            <ac:grpSpMk id="4" creationId="{8FE3AEB9-188D-44A8-B376-794D7CDD0228}"/>
          </ac:grpSpMkLst>
        </pc:grpChg>
        <pc:grpChg chg="del">
          <ac:chgData name="Banisha Rynjah [Chillibreeze]" userId="661f8fbd-f985-4a9b-ba91-9d63a69eeb98" providerId="ADAL" clId="{7C37BC00-75B2-4F49-8FB5-DE54C3FC7306}" dt="2020-07-13T07:23:42.782" v="79" actId="165"/>
          <ac:grpSpMkLst>
            <pc:docMk/>
            <pc:sldMk cId="1716282814" sldId="1503"/>
            <ac:grpSpMk id="7" creationId="{7D0C33AA-C3DF-4EF2-AC5E-479DBB7D1D00}"/>
          </ac:grpSpMkLst>
        </pc:grpChg>
        <pc:grpChg chg="add del mod">
          <ac:chgData name="Banisha Rynjah [Chillibreeze]" userId="661f8fbd-f985-4a9b-ba91-9d63a69eeb98" providerId="ADAL" clId="{7C37BC00-75B2-4F49-8FB5-DE54C3FC7306}" dt="2020-07-13T07:24:15.334" v="87" actId="478"/>
          <ac:grpSpMkLst>
            <pc:docMk/>
            <pc:sldMk cId="1716282814" sldId="1503"/>
            <ac:grpSpMk id="9" creationId="{ACA2DA4E-46C5-42C2-AD2D-FE9818FFDE5E}"/>
          </ac:grpSpMkLst>
        </pc:grpChg>
        <pc:grpChg chg="add del mod">
          <ac:chgData name="Banisha Rynjah [Chillibreeze]" userId="661f8fbd-f985-4a9b-ba91-9d63a69eeb98" providerId="ADAL" clId="{7C37BC00-75B2-4F49-8FB5-DE54C3FC7306}" dt="2020-07-13T07:25:01.016" v="99" actId="478"/>
          <ac:grpSpMkLst>
            <pc:docMk/>
            <pc:sldMk cId="1716282814" sldId="1503"/>
            <ac:grpSpMk id="11" creationId="{32EFD810-5548-4E57-B8A0-9C7783678458}"/>
          </ac:grpSpMkLst>
        </pc:grpChg>
        <pc:grpChg chg="add del mod">
          <ac:chgData name="Banisha Rynjah [Chillibreeze]" userId="661f8fbd-f985-4a9b-ba91-9d63a69eeb98" providerId="ADAL" clId="{7C37BC00-75B2-4F49-8FB5-DE54C3FC7306}" dt="2020-07-13T07:25:39.824" v="108" actId="478"/>
          <ac:grpSpMkLst>
            <pc:docMk/>
            <pc:sldMk cId="1716282814" sldId="1503"/>
            <ac:grpSpMk id="13" creationId="{F8FEB9B6-CCD2-4C03-9205-2F9D67F9B6A8}"/>
          </ac:grpSpMkLst>
        </pc:grpChg>
        <pc:grpChg chg="add del mod">
          <ac:chgData name="Banisha Rynjah [Chillibreeze]" userId="661f8fbd-f985-4a9b-ba91-9d63a69eeb98" providerId="ADAL" clId="{7C37BC00-75B2-4F49-8FB5-DE54C3FC7306}" dt="2020-07-13T07:26:23.077" v="117" actId="478"/>
          <ac:grpSpMkLst>
            <pc:docMk/>
            <pc:sldMk cId="1716282814" sldId="1503"/>
            <ac:grpSpMk id="15" creationId="{2D585A71-E3AC-4E32-A03D-ED24D66FE683}"/>
          </ac:grpSpMkLst>
        </pc:grpChg>
        <pc:grpChg chg="add del mod">
          <ac:chgData name="Banisha Rynjah [Chillibreeze]" userId="661f8fbd-f985-4a9b-ba91-9d63a69eeb98" providerId="ADAL" clId="{7C37BC00-75B2-4F49-8FB5-DE54C3FC7306}" dt="2020-07-13T07:27:11.430" v="124" actId="478"/>
          <ac:grpSpMkLst>
            <pc:docMk/>
            <pc:sldMk cId="1716282814" sldId="1503"/>
            <ac:grpSpMk id="17" creationId="{760A0442-BA16-40DE-A518-AE25CBCAB493}"/>
          </ac:grpSpMkLst>
        </pc:grpChg>
        <pc:grpChg chg="mod topLvl">
          <ac:chgData name="Banisha Rynjah [Chillibreeze]" userId="661f8fbd-f985-4a9b-ba91-9d63a69eeb98" providerId="ADAL" clId="{7C37BC00-75B2-4F49-8FB5-DE54C3FC7306}" dt="2020-07-13T07:24:36.039" v="95" actId="164"/>
          <ac:grpSpMkLst>
            <pc:docMk/>
            <pc:sldMk cId="1716282814" sldId="1503"/>
            <ac:grpSpMk id="18" creationId="{C2B60987-03D1-4539-85A9-3A54677BBE4E}"/>
          </ac:grpSpMkLst>
        </pc:grpChg>
        <pc:grpChg chg="mod">
          <ac:chgData name="Banisha Rynjah [Chillibreeze]" userId="661f8fbd-f985-4a9b-ba91-9d63a69eeb98" providerId="ADAL" clId="{7C37BC00-75B2-4F49-8FB5-DE54C3FC7306}" dt="2020-07-13T07:25:22.200" v="104" actId="164"/>
          <ac:grpSpMkLst>
            <pc:docMk/>
            <pc:sldMk cId="1716282814" sldId="1503"/>
            <ac:grpSpMk id="21" creationId="{3E92BB85-AB39-4598-9FD0-9314A50B27FA}"/>
          </ac:grpSpMkLst>
        </pc:grpChg>
        <pc:grpChg chg="mod">
          <ac:chgData name="Banisha Rynjah [Chillibreeze]" userId="661f8fbd-f985-4a9b-ba91-9d63a69eeb98" providerId="ADAL" clId="{7C37BC00-75B2-4F49-8FB5-DE54C3FC7306}" dt="2020-07-13T07:26:01.463" v="113" actId="164"/>
          <ac:grpSpMkLst>
            <pc:docMk/>
            <pc:sldMk cId="1716282814" sldId="1503"/>
            <ac:grpSpMk id="24" creationId="{9F753A7D-DE02-4718-8A42-E15E6A0A1AE4}"/>
          </ac:grpSpMkLst>
        </pc:grpChg>
        <pc:grpChg chg="mod">
          <ac:chgData name="Banisha Rynjah [Chillibreeze]" userId="661f8fbd-f985-4a9b-ba91-9d63a69eeb98" providerId="ADAL" clId="{7C37BC00-75B2-4F49-8FB5-DE54C3FC7306}" dt="2020-07-13T07:26:51.888" v="120" actId="164"/>
          <ac:grpSpMkLst>
            <pc:docMk/>
            <pc:sldMk cId="1716282814" sldId="1503"/>
            <ac:grpSpMk id="27" creationId="{7B2773A1-F0E7-4FC2-A91C-A2C496B45224}"/>
          </ac:grpSpMkLst>
        </pc:grpChg>
        <pc:grpChg chg="mod">
          <ac:chgData name="Banisha Rynjah [Chillibreeze]" userId="661f8fbd-f985-4a9b-ba91-9d63a69eeb98" providerId="ADAL" clId="{7C37BC00-75B2-4F49-8FB5-DE54C3FC7306}" dt="2020-07-13T07:28:53.888" v="161" actId="164"/>
          <ac:grpSpMkLst>
            <pc:docMk/>
            <pc:sldMk cId="1716282814" sldId="1503"/>
            <ac:grpSpMk id="30" creationId="{FAF2805B-4D6F-4862-AD80-90935FB52615}"/>
          </ac:grpSpMkLst>
        </pc:grpChg>
        <pc:grpChg chg="mod">
          <ac:chgData name="Banisha Rynjah [Chillibreeze]" userId="661f8fbd-f985-4a9b-ba91-9d63a69eeb98" providerId="ADAL" clId="{7C37BC00-75B2-4F49-8FB5-DE54C3FC7306}" dt="2020-07-13T07:29:35.121" v="170" actId="164"/>
          <ac:grpSpMkLst>
            <pc:docMk/>
            <pc:sldMk cId="1716282814" sldId="1503"/>
            <ac:grpSpMk id="33" creationId="{E53E4786-5BDC-43DE-893B-87396A585DA5}"/>
          </ac:grpSpMkLst>
        </pc:grpChg>
        <pc:grpChg chg="mod">
          <ac:chgData name="Banisha Rynjah [Chillibreeze]" userId="661f8fbd-f985-4a9b-ba91-9d63a69eeb98" providerId="ADAL" clId="{7C37BC00-75B2-4F49-8FB5-DE54C3FC7306}" dt="2020-07-13T07:30:12.514" v="177" actId="164"/>
          <ac:grpSpMkLst>
            <pc:docMk/>
            <pc:sldMk cId="1716282814" sldId="1503"/>
            <ac:grpSpMk id="36" creationId="{C19FAF39-0F11-4A5F-822E-F5B9F55B5280}"/>
          </ac:grpSpMkLst>
        </pc:grpChg>
        <pc:grpChg chg="mod">
          <ac:chgData name="Banisha Rynjah [Chillibreeze]" userId="661f8fbd-f985-4a9b-ba91-9d63a69eeb98" providerId="ADAL" clId="{7C37BC00-75B2-4F49-8FB5-DE54C3FC7306}" dt="2020-07-13T07:30:56.558" v="186" actId="164"/>
          <ac:grpSpMkLst>
            <pc:docMk/>
            <pc:sldMk cId="1716282814" sldId="1503"/>
            <ac:grpSpMk id="39" creationId="{72D8C6F6-6C9D-422A-8448-85EFECEC37E2}"/>
          </ac:grpSpMkLst>
        </pc:grpChg>
        <pc:grpChg chg="mod">
          <ac:chgData name="Banisha Rynjah [Chillibreeze]" userId="661f8fbd-f985-4a9b-ba91-9d63a69eeb98" providerId="ADAL" clId="{7C37BC00-75B2-4F49-8FB5-DE54C3FC7306}" dt="2020-07-13T07:31:41.168" v="195" actId="164"/>
          <ac:grpSpMkLst>
            <pc:docMk/>
            <pc:sldMk cId="1716282814" sldId="1503"/>
            <ac:grpSpMk id="42" creationId="{649A89F7-6CC1-40A7-9629-539756C93C91}"/>
          </ac:grpSpMkLst>
        </pc:grpChg>
        <pc:grpChg chg="add del mod">
          <ac:chgData name="Banisha Rynjah [Chillibreeze]" userId="661f8fbd-f985-4a9b-ba91-9d63a69eeb98" providerId="ADAL" clId="{7C37BC00-75B2-4F49-8FB5-DE54C3FC7306}" dt="2020-07-13T07:29:15.515" v="165" actId="478"/>
          <ac:grpSpMkLst>
            <pc:docMk/>
            <pc:sldMk cId="1716282814" sldId="1503"/>
            <ac:grpSpMk id="79" creationId="{34EB14C2-8673-42A7-A84A-2FDDF2398B3E}"/>
          </ac:grpSpMkLst>
        </pc:grpChg>
        <pc:grpChg chg="add del mod">
          <ac:chgData name="Banisha Rynjah [Chillibreeze]" userId="661f8fbd-f985-4a9b-ba91-9d63a69eeb98" providerId="ADAL" clId="{7C37BC00-75B2-4F49-8FB5-DE54C3FC7306}" dt="2020-07-13T07:29:49.561" v="172" actId="478"/>
          <ac:grpSpMkLst>
            <pc:docMk/>
            <pc:sldMk cId="1716282814" sldId="1503"/>
            <ac:grpSpMk id="82" creationId="{DFEEA1DC-C4F1-410E-9B26-1EF988E16750}"/>
          </ac:grpSpMkLst>
        </pc:grpChg>
        <pc:grpChg chg="add del mod">
          <ac:chgData name="Banisha Rynjah [Chillibreeze]" userId="661f8fbd-f985-4a9b-ba91-9d63a69eeb98" providerId="ADAL" clId="{7C37BC00-75B2-4F49-8FB5-DE54C3FC7306}" dt="2020-07-13T07:30:40.219" v="181" actId="478"/>
          <ac:grpSpMkLst>
            <pc:docMk/>
            <pc:sldMk cId="1716282814" sldId="1503"/>
            <ac:grpSpMk id="85" creationId="{19A95CD5-B6DF-4453-BFE8-5A6F55607645}"/>
          </ac:grpSpMkLst>
        </pc:grpChg>
        <pc:grpChg chg="add del mod">
          <ac:chgData name="Banisha Rynjah [Chillibreeze]" userId="661f8fbd-f985-4a9b-ba91-9d63a69eeb98" providerId="ADAL" clId="{7C37BC00-75B2-4F49-8FB5-DE54C3FC7306}" dt="2020-07-13T07:31:19.775" v="190" actId="478"/>
          <ac:grpSpMkLst>
            <pc:docMk/>
            <pc:sldMk cId="1716282814" sldId="1503"/>
            <ac:grpSpMk id="88" creationId="{79DA22BC-C838-4310-AC62-39D8ABD72AD0}"/>
          </ac:grpSpMkLst>
        </pc:grpChg>
        <pc:grpChg chg="add del mod">
          <ac:chgData name="Banisha Rynjah [Chillibreeze]" userId="661f8fbd-f985-4a9b-ba91-9d63a69eeb98" providerId="ADAL" clId="{7C37BC00-75B2-4F49-8FB5-DE54C3FC7306}" dt="2020-07-13T07:32:00.856" v="198" actId="478"/>
          <ac:grpSpMkLst>
            <pc:docMk/>
            <pc:sldMk cId="1716282814" sldId="1503"/>
            <ac:grpSpMk id="91" creationId="{C7B754B2-7E82-4087-9BF3-567ECF79A4D7}"/>
          </ac:grpSpMkLst>
        </pc:grpChg>
        <pc:picChg chg="del mod">
          <ac:chgData name="Banisha Rynjah [Chillibreeze]" userId="661f8fbd-f985-4a9b-ba91-9d63a69eeb98" providerId="ADAL" clId="{7C37BC00-75B2-4F49-8FB5-DE54C3FC7306}" dt="2020-07-13T11:36:11.835" v="1601" actId="21"/>
          <ac:picMkLst>
            <pc:docMk/>
            <pc:sldMk cId="1716282814" sldId="1503"/>
            <ac:picMk id="10" creationId="{910B5A21-4D28-4460-BA1F-BF7377F1349D}"/>
          </ac:picMkLst>
        </pc:picChg>
        <pc:picChg chg="del mod">
          <ac:chgData name="Banisha Rynjah [Chillibreeze]" userId="661f8fbd-f985-4a9b-ba91-9d63a69eeb98" providerId="ADAL" clId="{7C37BC00-75B2-4F49-8FB5-DE54C3FC7306}" dt="2020-07-13T11:36:18.305" v="1607" actId="21"/>
          <ac:picMkLst>
            <pc:docMk/>
            <pc:sldMk cId="1716282814" sldId="1503"/>
            <ac:picMk id="12" creationId="{79AAE376-28BB-4856-9DCB-924CEE72706C}"/>
          </ac:picMkLst>
        </pc:picChg>
        <pc:picChg chg="del mod">
          <ac:chgData name="Banisha Rynjah [Chillibreeze]" userId="661f8fbd-f985-4a9b-ba91-9d63a69eeb98" providerId="ADAL" clId="{7C37BC00-75B2-4F49-8FB5-DE54C3FC7306}" dt="2020-07-13T11:36:25.296" v="1613" actId="21"/>
          <ac:picMkLst>
            <pc:docMk/>
            <pc:sldMk cId="1716282814" sldId="1503"/>
            <ac:picMk id="14" creationId="{9E3C6C36-7B61-413B-B88B-64AA838F6125}"/>
          </ac:picMkLst>
        </pc:picChg>
        <pc:picChg chg="del mod">
          <ac:chgData name="Banisha Rynjah [Chillibreeze]" userId="661f8fbd-f985-4a9b-ba91-9d63a69eeb98" providerId="ADAL" clId="{7C37BC00-75B2-4F49-8FB5-DE54C3FC7306}" dt="2020-07-13T11:36:31.074" v="1619" actId="21"/>
          <ac:picMkLst>
            <pc:docMk/>
            <pc:sldMk cId="1716282814" sldId="1503"/>
            <ac:picMk id="16" creationId="{AB45A0F9-03E4-4059-A295-BBD0989AA5E5}"/>
          </ac:picMkLst>
        </pc:picChg>
        <pc:picChg chg="mod topLvl">
          <ac:chgData name="Banisha Rynjah [Chillibreeze]" userId="661f8fbd-f985-4a9b-ba91-9d63a69eeb98" providerId="ADAL" clId="{7C37BC00-75B2-4F49-8FB5-DE54C3FC7306}" dt="2020-07-13T07:23:50.777" v="83" actId="164"/>
          <ac:picMkLst>
            <pc:docMk/>
            <pc:sldMk cId="1716282814" sldId="1503"/>
            <ac:picMk id="54" creationId="{0133D341-F0DD-432D-91D6-C41DB62BB8FE}"/>
          </ac:picMkLst>
        </pc:picChg>
        <pc:picChg chg="mod topLvl">
          <ac:chgData name="Banisha Rynjah [Chillibreeze]" userId="661f8fbd-f985-4a9b-ba91-9d63a69eeb98" providerId="ADAL" clId="{7C37BC00-75B2-4F49-8FB5-DE54C3FC7306}" dt="2020-07-13T07:24:36.039" v="95" actId="164"/>
          <ac:picMkLst>
            <pc:docMk/>
            <pc:sldMk cId="1716282814" sldId="1503"/>
            <ac:picMk id="63" creationId="{BA708AE2-B522-4C56-8FF8-5A03A6F107BA}"/>
          </ac:picMkLst>
        </pc:picChg>
        <pc:picChg chg="add del mod">
          <ac:chgData name="Banisha Rynjah [Chillibreeze]" userId="661f8fbd-f985-4a9b-ba91-9d63a69eeb98" providerId="ADAL" clId="{7C37BC00-75B2-4F49-8FB5-DE54C3FC7306}" dt="2020-07-13T07:24:25.398" v="92" actId="478"/>
          <ac:picMkLst>
            <pc:docMk/>
            <pc:sldMk cId="1716282814" sldId="1503"/>
            <ac:picMk id="64" creationId="{E6FC1ADD-2E92-4BB1-BD27-EEE321C97885}"/>
          </ac:picMkLst>
        </pc:picChg>
        <pc:picChg chg="mod">
          <ac:chgData name="Banisha Rynjah [Chillibreeze]" userId="661f8fbd-f985-4a9b-ba91-9d63a69eeb98" providerId="ADAL" clId="{7C37BC00-75B2-4F49-8FB5-DE54C3FC7306}" dt="2020-07-13T07:26:01.463" v="113" actId="164"/>
          <ac:picMkLst>
            <pc:docMk/>
            <pc:sldMk cId="1716282814" sldId="1503"/>
            <ac:picMk id="65" creationId="{78151875-7280-47B0-BF8D-50D29B82B987}"/>
          </ac:picMkLst>
        </pc:picChg>
        <pc:picChg chg="mod">
          <ac:chgData name="Banisha Rynjah [Chillibreeze]" userId="661f8fbd-f985-4a9b-ba91-9d63a69eeb98" providerId="ADAL" clId="{7C37BC00-75B2-4F49-8FB5-DE54C3FC7306}" dt="2020-07-13T07:26:51.888" v="120" actId="164"/>
          <ac:picMkLst>
            <pc:docMk/>
            <pc:sldMk cId="1716282814" sldId="1503"/>
            <ac:picMk id="66" creationId="{4C568CD8-7C57-446D-B4BF-2DCF136F5DE2}"/>
          </ac:picMkLst>
        </pc:picChg>
        <pc:picChg chg="mod">
          <ac:chgData name="Banisha Rynjah [Chillibreeze]" userId="661f8fbd-f985-4a9b-ba91-9d63a69eeb98" providerId="ADAL" clId="{7C37BC00-75B2-4F49-8FB5-DE54C3FC7306}" dt="2020-07-13T07:28:53.888" v="161" actId="164"/>
          <ac:picMkLst>
            <pc:docMk/>
            <pc:sldMk cId="1716282814" sldId="1503"/>
            <ac:picMk id="67" creationId="{23FB76BD-4778-413E-85F2-8D5F87A51E85}"/>
          </ac:picMkLst>
        </pc:picChg>
        <pc:picChg chg="mod">
          <ac:chgData name="Banisha Rynjah [Chillibreeze]" userId="661f8fbd-f985-4a9b-ba91-9d63a69eeb98" providerId="ADAL" clId="{7C37BC00-75B2-4F49-8FB5-DE54C3FC7306}" dt="2020-07-13T07:29:35.121" v="170" actId="164"/>
          <ac:picMkLst>
            <pc:docMk/>
            <pc:sldMk cId="1716282814" sldId="1503"/>
            <ac:picMk id="68" creationId="{935B979A-B6F2-40FE-A104-DA4139D96B39}"/>
          </ac:picMkLst>
        </pc:picChg>
        <pc:picChg chg="mod">
          <ac:chgData name="Banisha Rynjah [Chillibreeze]" userId="661f8fbd-f985-4a9b-ba91-9d63a69eeb98" providerId="ADAL" clId="{7C37BC00-75B2-4F49-8FB5-DE54C3FC7306}" dt="2020-07-13T07:30:12.514" v="177" actId="164"/>
          <ac:picMkLst>
            <pc:docMk/>
            <pc:sldMk cId="1716282814" sldId="1503"/>
            <ac:picMk id="69" creationId="{CD21FE3F-FC71-4230-87BC-CFD0D53DD458}"/>
          </ac:picMkLst>
        </pc:picChg>
        <pc:picChg chg="mod">
          <ac:chgData name="Banisha Rynjah [Chillibreeze]" userId="661f8fbd-f985-4a9b-ba91-9d63a69eeb98" providerId="ADAL" clId="{7C37BC00-75B2-4F49-8FB5-DE54C3FC7306}" dt="2020-07-13T07:30:56.558" v="186" actId="164"/>
          <ac:picMkLst>
            <pc:docMk/>
            <pc:sldMk cId="1716282814" sldId="1503"/>
            <ac:picMk id="70" creationId="{D46D6DC2-6B46-4387-B0FE-2FE4ACDE2DD7}"/>
          </ac:picMkLst>
        </pc:picChg>
        <pc:picChg chg="mod">
          <ac:chgData name="Banisha Rynjah [Chillibreeze]" userId="661f8fbd-f985-4a9b-ba91-9d63a69eeb98" providerId="ADAL" clId="{7C37BC00-75B2-4F49-8FB5-DE54C3FC7306}" dt="2020-07-13T07:31:41.168" v="195" actId="164"/>
          <ac:picMkLst>
            <pc:docMk/>
            <pc:sldMk cId="1716282814" sldId="1503"/>
            <ac:picMk id="71" creationId="{B912E12A-A90C-4E41-861F-38AB1354CE00}"/>
          </ac:picMkLst>
        </pc:picChg>
        <pc:picChg chg="add del mod">
          <ac:chgData name="Banisha Rynjah [Chillibreeze]" userId="661f8fbd-f985-4a9b-ba91-9d63a69eeb98" providerId="ADAL" clId="{7C37BC00-75B2-4F49-8FB5-DE54C3FC7306}" dt="2020-07-13T07:25:09.196" v="102" actId="478"/>
          <ac:picMkLst>
            <pc:docMk/>
            <pc:sldMk cId="1716282814" sldId="1503"/>
            <ac:picMk id="72" creationId="{8D440AC4-C6A5-4D3C-BE9B-22798221B054}"/>
          </ac:picMkLst>
        </pc:picChg>
        <pc:picChg chg="mod">
          <ac:chgData name="Banisha Rynjah [Chillibreeze]" userId="661f8fbd-f985-4a9b-ba91-9d63a69eeb98" providerId="ADAL" clId="{7C37BC00-75B2-4F49-8FB5-DE54C3FC7306}" dt="2020-07-13T07:25:22.200" v="104" actId="164"/>
          <ac:picMkLst>
            <pc:docMk/>
            <pc:sldMk cId="1716282814" sldId="1503"/>
            <ac:picMk id="73" creationId="{0162A4AF-7B9C-4A0F-A968-9DF4A00DA775}"/>
          </ac:picMkLst>
        </pc:picChg>
        <pc:picChg chg="add del mod">
          <ac:chgData name="Banisha Rynjah [Chillibreeze]" userId="661f8fbd-f985-4a9b-ba91-9d63a69eeb98" providerId="ADAL" clId="{7C37BC00-75B2-4F49-8FB5-DE54C3FC7306}" dt="2020-07-13T07:25:48.727" v="111" actId="478"/>
          <ac:picMkLst>
            <pc:docMk/>
            <pc:sldMk cId="1716282814" sldId="1503"/>
            <ac:picMk id="74" creationId="{AB6B8D78-271D-480D-ABD5-E6BC19ECA154}"/>
          </ac:picMkLst>
        </pc:picChg>
        <pc:picChg chg="add del mod">
          <ac:chgData name="Banisha Rynjah [Chillibreeze]" userId="661f8fbd-f985-4a9b-ba91-9d63a69eeb98" providerId="ADAL" clId="{7C37BC00-75B2-4F49-8FB5-DE54C3FC7306}" dt="2020-07-13T07:26:31.238" v="118" actId="478"/>
          <ac:picMkLst>
            <pc:docMk/>
            <pc:sldMk cId="1716282814" sldId="1503"/>
            <ac:picMk id="75" creationId="{5D3A8579-094B-4D86-9260-DD8A73E7D522}"/>
          </ac:picMkLst>
        </pc:picChg>
        <pc:picChg chg="add del mod">
          <ac:chgData name="Banisha Rynjah [Chillibreeze]" userId="661f8fbd-f985-4a9b-ba91-9d63a69eeb98" providerId="ADAL" clId="{7C37BC00-75B2-4F49-8FB5-DE54C3FC7306}" dt="2020-07-13T07:27:18.597" v="127" actId="478"/>
          <ac:picMkLst>
            <pc:docMk/>
            <pc:sldMk cId="1716282814" sldId="1503"/>
            <ac:picMk id="76" creationId="{EDA0485E-8FDC-4A32-B177-3A0FEB879297}"/>
          </ac:picMkLst>
        </pc:picChg>
        <pc:picChg chg="del mod">
          <ac:chgData name="Banisha Rynjah [Chillibreeze]" userId="661f8fbd-f985-4a9b-ba91-9d63a69eeb98" providerId="ADAL" clId="{7C37BC00-75B2-4F49-8FB5-DE54C3FC7306}" dt="2020-07-13T11:36:37.509" v="1625" actId="21"/>
          <ac:picMkLst>
            <pc:docMk/>
            <pc:sldMk cId="1716282814" sldId="1503"/>
            <ac:picMk id="77" creationId="{CA593F8A-96FD-4AAE-B5E8-DE70887FBE91}"/>
          </ac:picMkLst>
        </pc:picChg>
        <pc:picChg chg="add del mod">
          <ac:chgData name="Banisha Rynjah [Chillibreeze]" userId="661f8fbd-f985-4a9b-ba91-9d63a69eeb98" providerId="ADAL" clId="{7C37BC00-75B2-4F49-8FB5-DE54C3FC7306}" dt="2020-07-13T07:29:26.847" v="168" actId="478"/>
          <ac:picMkLst>
            <pc:docMk/>
            <pc:sldMk cId="1716282814" sldId="1503"/>
            <ac:picMk id="78" creationId="{1D0D39AB-E5C5-439B-9511-32A096A4ACCC}"/>
          </ac:picMkLst>
        </pc:picChg>
        <pc:picChg chg="del mod">
          <ac:chgData name="Banisha Rynjah [Chillibreeze]" userId="661f8fbd-f985-4a9b-ba91-9d63a69eeb98" providerId="ADAL" clId="{7C37BC00-75B2-4F49-8FB5-DE54C3FC7306}" dt="2020-07-13T11:36:42.069" v="1629" actId="21"/>
          <ac:picMkLst>
            <pc:docMk/>
            <pc:sldMk cId="1716282814" sldId="1503"/>
            <ac:picMk id="80" creationId="{8AAEC04C-0BFF-4E8C-BEEA-6DA9469868D0}"/>
          </ac:picMkLst>
        </pc:picChg>
        <pc:picChg chg="add del mod">
          <ac:chgData name="Banisha Rynjah [Chillibreeze]" userId="661f8fbd-f985-4a9b-ba91-9d63a69eeb98" providerId="ADAL" clId="{7C37BC00-75B2-4F49-8FB5-DE54C3FC7306}" dt="2020-07-13T07:29:57.551" v="175" actId="478"/>
          <ac:picMkLst>
            <pc:docMk/>
            <pc:sldMk cId="1716282814" sldId="1503"/>
            <ac:picMk id="81" creationId="{61342460-BAAE-4AE5-9894-9F6F4375D943}"/>
          </ac:picMkLst>
        </pc:picChg>
        <pc:picChg chg="del mod">
          <ac:chgData name="Banisha Rynjah [Chillibreeze]" userId="661f8fbd-f985-4a9b-ba91-9d63a69eeb98" providerId="ADAL" clId="{7C37BC00-75B2-4F49-8FB5-DE54C3FC7306}" dt="2020-07-13T11:36:45.659" v="1633" actId="21"/>
          <ac:picMkLst>
            <pc:docMk/>
            <pc:sldMk cId="1716282814" sldId="1503"/>
            <ac:picMk id="83" creationId="{0DF71DB7-3D3F-4D8D-BE96-77A7880B8987}"/>
          </ac:picMkLst>
        </pc:picChg>
        <pc:picChg chg="add del mod">
          <ac:chgData name="Banisha Rynjah [Chillibreeze]" userId="661f8fbd-f985-4a9b-ba91-9d63a69eeb98" providerId="ADAL" clId="{7C37BC00-75B2-4F49-8FB5-DE54C3FC7306}" dt="2020-07-13T07:30:50.875" v="184" actId="478"/>
          <ac:picMkLst>
            <pc:docMk/>
            <pc:sldMk cId="1716282814" sldId="1503"/>
            <ac:picMk id="84" creationId="{18AB0FA9-C16D-4C00-89AA-CAF9AA46B5F0}"/>
          </ac:picMkLst>
        </pc:picChg>
        <pc:picChg chg="del mod">
          <ac:chgData name="Banisha Rynjah [Chillibreeze]" userId="661f8fbd-f985-4a9b-ba91-9d63a69eeb98" providerId="ADAL" clId="{7C37BC00-75B2-4F49-8FB5-DE54C3FC7306}" dt="2020-07-13T11:36:52.679" v="1639" actId="21"/>
          <ac:picMkLst>
            <pc:docMk/>
            <pc:sldMk cId="1716282814" sldId="1503"/>
            <ac:picMk id="86" creationId="{8FA6BAAF-E5C5-4847-887E-F2584301F269}"/>
          </ac:picMkLst>
        </pc:picChg>
        <pc:picChg chg="add del mod">
          <ac:chgData name="Banisha Rynjah [Chillibreeze]" userId="661f8fbd-f985-4a9b-ba91-9d63a69eeb98" providerId="ADAL" clId="{7C37BC00-75B2-4F49-8FB5-DE54C3FC7306}" dt="2020-07-13T07:31:31.006" v="193" actId="478"/>
          <ac:picMkLst>
            <pc:docMk/>
            <pc:sldMk cId="1716282814" sldId="1503"/>
            <ac:picMk id="87" creationId="{29468062-3B42-4CC9-813F-EE0BF7B546F6}"/>
          </ac:picMkLst>
        </pc:picChg>
        <pc:picChg chg="del mod">
          <ac:chgData name="Banisha Rynjah [Chillibreeze]" userId="661f8fbd-f985-4a9b-ba91-9d63a69eeb98" providerId="ADAL" clId="{7C37BC00-75B2-4F49-8FB5-DE54C3FC7306}" dt="2020-07-13T11:36:58.678" v="1645" actId="21"/>
          <ac:picMkLst>
            <pc:docMk/>
            <pc:sldMk cId="1716282814" sldId="1503"/>
            <ac:picMk id="89" creationId="{551E20BA-62B7-4B5D-B449-BDAC8C3625AA}"/>
          </ac:picMkLst>
        </pc:picChg>
        <pc:picChg chg="add del mod">
          <ac:chgData name="Banisha Rynjah [Chillibreeze]" userId="661f8fbd-f985-4a9b-ba91-9d63a69eeb98" providerId="ADAL" clId="{7C37BC00-75B2-4F49-8FB5-DE54C3FC7306}" dt="2020-07-13T07:32:23.278" v="204" actId="478"/>
          <ac:picMkLst>
            <pc:docMk/>
            <pc:sldMk cId="1716282814" sldId="1503"/>
            <ac:picMk id="90" creationId="{A50173BB-3DB9-4D43-B501-9DD11CC477BE}"/>
          </ac:picMkLst>
        </pc:picChg>
        <pc:picChg chg="del mod">
          <ac:chgData name="Banisha Rynjah [Chillibreeze]" userId="661f8fbd-f985-4a9b-ba91-9d63a69eeb98" providerId="ADAL" clId="{7C37BC00-75B2-4F49-8FB5-DE54C3FC7306}" dt="2020-07-13T11:37:03.845" v="1651" actId="21"/>
          <ac:picMkLst>
            <pc:docMk/>
            <pc:sldMk cId="1716282814" sldId="1503"/>
            <ac:picMk id="92" creationId="{95275D37-4BB3-469C-8EC7-4C27D8C5AF44}"/>
          </ac:picMkLst>
        </pc:picChg>
        <pc:picChg chg="add mod">
          <ac:chgData name="Banisha Rynjah [Chillibreeze]" userId="661f8fbd-f985-4a9b-ba91-9d63a69eeb98" providerId="ADAL" clId="{7C37BC00-75B2-4F49-8FB5-DE54C3FC7306}" dt="2020-07-13T11:38:14.002" v="1666" actId="13244"/>
          <ac:picMkLst>
            <pc:docMk/>
            <pc:sldMk cId="1716282814" sldId="1503"/>
            <ac:picMk id="94" creationId="{24815147-5AE5-472F-AA71-40A5FDE0830D}"/>
          </ac:picMkLst>
        </pc:picChg>
        <pc:picChg chg="add mod">
          <ac:chgData name="Banisha Rynjah [Chillibreeze]" userId="661f8fbd-f985-4a9b-ba91-9d63a69eeb98" providerId="ADAL" clId="{7C37BC00-75B2-4F49-8FB5-DE54C3FC7306}" dt="2020-07-13T11:36:18.675" v="1608"/>
          <ac:picMkLst>
            <pc:docMk/>
            <pc:sldMk cId="1716282814" sldId="1503"/>
            <ac:picMk id="97" creationId="{10914B3D-F7F1-4A45-86BB-686AE411F94B}"/>
          </ac:picMkLst>
        </pc:picChg>
        <pc:picChg chg="add mod">
          <ac:chgData name="Banisha Rynjah [Chillibreeze]" userId="661f8fbd-f985-4a9b-ba91-9d63a69eeb98" providerId="ADAL" clId="{7C37BC00-75B2-4F49-8FB5-DE54C3FC7306}" dt="2020-07-13T11:36:25.658" v="1614"/>
          <ac:picMkLst>
            <pc:docMk/>
            <pc:sldMk cId="1716282814" sldId="1503"/>
            <ac:picMk id="100" creationId="{04BB7A71-D27C-4AD6-B5E8-D30543310C99}"/>
          </ac:picMkLst>
        </pc:picChg>
        <pc:picChg chg="add mod">
          <ac:chgData name="Banisha Rynjah [Chillibreeze]" userId="661f8fbd-f985-4a9b-ba91-9d63a69eeb98" providerId="ADAL" clId="{7C37BC00-75B2-4F49-8FB5-DE54C3FC7306}" dt="2020-07-13T11:36:31.345" v="1620"/>
          <ac:picMkLst>
            <pc:docMk/>
            <pc:sldMk cId="1716282814" sldId="1503"/>
            <ac:picMk id="103" creationId="{120CDD74-2665-4383-855B-CB4F5DC75FFD}"/>
          </ac:picMkLst>
        </pc:picChg>
        <pc:picChg chg="add mod">
          <ac:chgData name="Banisha Rynjah [Chillibreeze]" userId="661f8fbd-f985-4a9b-ba91-9d63a69eeb98" providerId="ADAL" clId="{7C37BC00-75B2-4F49-8FB5-DE54C3FC7306}" dt="2020-07-13T11:36:37.770" v="1626"/>
          <ac:picMkLst>
            <pc:docMk/>
            <pc:sldMk cId="1716282814" sldId="1503"/>
            <ac:picMk id="106" creationId="{5C3BB002-02A7-4D5E-A8FD-FD4FA58B7950}"/>
          </ac:picMkLst>
        </pc:picChg>
        <pc:picChg chg="add mod">
          <ac:chgData name="Banisha Rynjah [Chillibreeze]" userId="661f8fbd-f985-4a9b-ba91-9d63a69eeb98" providerId="ADAL" clId="{7C37BC00-75B2-4F49-8FB5-DE54C3FC7306}" dt="2020-07-13T11:36:42.495" v="1630"/>
          <ac:picMkLst>
            <pc:docMk/>
            <pc:sldMk cId="1716282814" sldId="1503"/>
            <ac:picMk id="108" creationId="{A57F5A29-6E1D-40B3-8E7D-ABEED83C75E1}"/>
          </ac:picMkLst>
        </pc:picChg>
        <pc:picChg chg="add mod">
          <ac:chgData name="Banisha Rynjah [Chillibreeze]" userId="661f8fbd-f985-4a9b-ba91-9d63a69eeb98" providerId="ADAL" clId="{7C37BC00-75B2-4F49-8FB5-DE54C3FC7306}" dt="2020-07-13T11:36:45.900" v="1634"/>
          <ac:picMkLst>
            <pc:docMk/>
            <pc:sldMk cId="1716282814" sldId="1503"/>
            <ac:picMk id="110" creationId="{9E0C039C-01C2-4F59-892D-96B8BD85C935}"/>
          </ac:picMkLst>
        </pc:picChg>
        <pc:picChg chg="add mod">
          <ac:chgData name="Banisha Rynjah [Chillibreeze]" userId="661f8fbd-f985-4a9b-ba91-9d63a69eeb98" providerId="ADAL" clId="{7C37BC00-75B2-4F49-8FB5-DE54C3FC7306}" dt="2020-07-13T11:36:52.945" v="1640"/>
          <ac:picMkLst>
            <pc:docMk/>
            <pc:sldMk cId="1716282814" sldId="1503"/>
            <ac:picMk id="113" creationId="{27F8A8DE-E135-4D61-9BB0-D54E55E00A3F}"/>
          </ac:picMkLst>
        </pc:picChg>
        <pc:picChg chg="add mod">
          <ac:chgData name="Banisha Rynjah [Chillibreeze]" userId="661f8fbd-f985-4a9b-ba91-9d63a69eeb98" providerId="ADAL" clId="{7C37BC00-75B2-4F49-8FB5-DE54C3FC7306}" dt="2020-07-13T11:36:59.082" v="1646"/>
          <ac:picMkLst>
            <pc:docMk/>
            <pc:sldMk cId="1716282814" sldId="1503"/>
            <ac:picMk id="116" creationId="{C695A840-CD8B-4A78-A03E-A83F18F85660}"/>
          </ac:picMkLst>
        </pc:picChg>
        <pc:picChg chg="add mod">
          <ac:chgData name="Banisha Rynjah [Chillibreeze]" userId="661f8fbd-f985-4a9b-ba91-9d63a69eeb98" providerId="ADAL" clId="{7C37BC00-75B2-4F49-8FB5-DE54C3FC7306}" dt="2020-07-13T11:37:04.220" v="1652"/>
          <ac:picMkLst>
            <pc:docMk/>
            <pc:sldMk cId="1716282814" sldId="1503"/>
            <ac:picMk id="119" creationId="{4824086C-AF4F-49B8-A71D-BC0D65829BE6}"/>
          </ac:picMkLst>
        </pc:picChg>
        <pc:cxnChg chg="del mod">
          <ac:chgData name="Banisha Rynjah [Chillibreeze]" userId="661f8fbd-f985-4a9b-ba91-9d63a69eeb98" providerId="ADAL" clId="{7C37BC00-75B2-4F49-8FB5-DE54C3FC7306}" dt="2020-07-13T11:36:16.560" v="1605" actId="21"/>
          <ac:cxnSpMkLst>
            <pc:docMk/>
            <pc:sldMk cId="1716282814" sldId="1503"/>
            <ac:cxnSpMk id="55" creationId="{A275AB79-2335-4CBB-ACEF-4929ACE2A06C}"/>
          </ac:cxnSpMkLst>
        </pc:cxnChg>
        <pc:cxnChg chg="del mod">
          <ac:chgData name="Banisha Rynjah [Chillibreeze]" userId="661f8fbd-f985-4a9b-ba91-9d63a69eeb98" providerId="ADAL" clId="{7C37BC00-75B2-4F49-8FB5-DE54C3FC7306}" dt="2020-07-13T11:36:23.213" v="1611" actId="21"/>
          <ac:cxnSpMkLst>
            <pc:docMk/>
            <pc:sldMk cId="1716282814" sldId="1503"/>
            <ac:cxnSpMk id="56" creationId="{E063B45E-498E-4793-B7B7-55C3A53E7F11}"/>
          </ac:cxnSpMkLst>
        </pc:cxnChg>
        <pc:cxnChg chg="del mod">
          <ac:chgData name="Banisha Rynjah [Chillibreeze]" userId="661f8fbd-f985-4a9b-ba91-9d63a69eeb98" providerId="ADAL" clId="{7C37BC00-75B2-4F49-8FB5-DE54C3FC7306}" dt="2020-07-13T11:36:29.509" v="1617" actId="21"/>
          <ac:cxnSpMkLst>
            <pc:docMk/>
            <pc:sldMk cId="1716282814" sldId="1503"/>
            <ac:cxnSpMk id="57" creationId="{660857F0-C279-42C1-BC95-FF72C701F1BD}"/>
          </ac:cxnSpMkLst>
        </pc:cxnChg>
        <pc:cxnChg chg="del mod">
          <ac:chgData name="Banisha Rynjah [Chillibreeze]" userId="661f8fbd-f985-4a9b-ba91-9d63a69eeb98" providerId="ADAL" clId="{7C37BC00-75B2-4F49-8FB5-DE54C3FC7306}" dt="2020-07-13T11:36:35.198" v="1623" actId="21"/>
          <ac:cxnSpMkLst>
            <pc:docMk/>
            <pc:sldMk cId="1716282814" sldId="1503"/>
            <ac:cxnSpMk id="58" creationId="{A6C25C5A-A945-482F-A1A7-122FD354ECD8}"/>
          </ac:cxnSpMkLst>
        </pc:cxnChg>
        <pc:cxnChg chg="mod">
          <ac:chgData name="Banisha Rynjah [Chillibreeze]" userId="661f8fbd-f985-4a9b-ba91-9d63a69eeb98" providerId="ADAL" clId="{7C37BC00-75B2-4F49-8FB5-DE54C3FC7306}" dt="2020-07-13T11:38:59.807" v="1672" actId="962"/>
          <ac:cxnSpMkLst>
            <pc:docMk/>
            <pc:sldMk cId="1716282814" sldId="1503"/>
            <ac:cxnSpMk id="59" creationId="{C7D31492-B38C-43DA-B096-244C3211EA8A}"/>
          </ac:cxnSpMkLst>
        </pc:cxnChg>
        <pc:cxnChg chg="del mod">
          <ac:chgData name="Banisha Rynjah [Chillibreeze]" userId="661f8fbd-f985-4a9b-ba91-9d63a69eeb98" providerId="ADAL" clId="{7C37BC00-75B2-4F49-8FB5-DE54C3FC7306}" dt="2020-07-13T11:36:50.967" v="1637" actId="21"/>
          <ac:cxnSpMkLst>
            <pc:docMk/>
            <pc:sldMk cId="1716282814" sldId="1503"/>
            <ac:cxnSpMk id="60" creationId="{243FE4B4-EB6B-4497-BECD-8F35D2D588CE}"/>
          </ac:cxnSpMkLst>
        </pc:cxnChg>
        <pc:cxnChg chg="del mod">
          <ac:chgData name="Banisha Rynjah [Chillibreeze]" userId="661f8fbd-f985-4a9b-ba91-9d63a69eeb98" providerId="ADAL" clId="{7C37BC00-75B2-4F49-8FB5-DE54C3FC7306}" dt="2020-07-13T11:36:57.037" v="1643" actId="21"/>
          <ac:cxnSpMkLst>
            <pc:docMk/>
            <pc:sldMk cId="1716282814" sldId="1503"/>
            <ac:cxnSpMk id="61" creationId="{EBB81A8B-0A66-4D7A-AFB7-27BBD02178AB}"/>
          </ac:cxnSpMkLst>
        </pc:cxnChg>
        <pc:cxnChg chg="del mod">
          <ac:chgData name="Banisha Rynjah [Chillibreeze]" userId="661f8fbd-f985-4a9b-ba91-9d63a69eeb98" providerId="ADAL" clId="{7C37BC00-75B2-4F49-8FB5-DE54C3FC7306}" dt="2020-07-13T11:37:02.292" v="1649" actId="21"/>
          <ac:cxnSpMkLst>
            <pc:docMk/>
            <pc:sldMk cId="1716282814" sldId="1503"/>
            <ac:cxnSpMk id="62" creationId="{625A1DE2-8BBD-48D3-9F4A-ADA572272F58}"/>
          </ac:cxnSpMkLst>
        </pc:cxnChg>
        <pc:cxnChg chg="add mod">
          <ac:chgData name="Banisha Rynjah [Chillibreeze]" userId="661f8fbd-f985-4a9b-ba91-9d63a69eeb98" providerId="ADAL" clId="{7C37BC00-75B2-4F49-8FB5-DE54C3FC7306}" dt="2020-07-13T11:37:31.809" v="1655" actId="962"/>
          <ac:cxnSpMkLst>
            <pc:docMk/>
            <pc:sldMk cId="1716282814" sldId="1503"/>
            <ac:cxnSpMk id="96" creationId="{94CC936F-9C7E-4115-A1A3-050207C02B71}"/>
          </ac:cxnSpMkLst>
        </pc:cxnChg>
        <pc:cxnChg chg="add mod">
          <ac:chgData name="Banisha Rynjah [Chillibreeze]" userId="661f8fbd-f985-4a9b-ba91-9d63a69eeb98" providerId="ADAL" clId="{7C37BC00-75B2-4F49-8FB5-DE54C3FC7306}" dt="2020-07-13T11:37:35.552" v="1656" actId="962"/>
          <ac:cxnSpMkLst>
            <pc:docMk/>
            <pc:sldMk cId="1716282814" sldId="1503"/>
            <ac:cxnSpMk id="99" creationId="{B03A867C-4063-45B4-9723-0DF7C996793C}"/>
          </ac:cxnSpMkLst>
        </pc:cxnChg>
        <pc:cxnChg chg="add mod">
          <ac:chgData name="Banisha Rynjah [Chillibreeze]" userId="661f8fbd-f985-4a9b-ba91-9d63a69eeb98" providerId="ADAL" clId="{7C37BC00-75B2-4F49-8FB5-DE54C3FC7306}" dt="2020-07-13T11:38:37.544" v="1669" actId="962"/>
          <ac:cxnSpMkLst>
            <pc:docMk/>
            <pc:sldMk cId="1716282814" sldId="1503"/>
            <ac:cxnSpMk id="102" creationId="{13B50CB4-B0B4-442F-A655-F5F76A90603F}"/>
          </ac:cxnSpMkLst>
        </pc:cxnChg>
        <pc:cxnChg chg="add mod">
          <ac:chgData name="Banisha Rynjah [Chillibreeze]" userId="661f8fbd-f985-4a9b-ba91-9d63a69eeb98" providerId="ADAL" clId="{7C37BC00-75B2-4F49-8FB5-DE54C3FC7306}" dt="2020-07-13T11:38:42.336" v="1670" actId="962"/>
          <ac:cxnSpMkLst>
            <pc:docMk/>
            <pc:sldMk cId="1716282814" sldId="1503"/>
            <ac:cxnSpMk id="105" creationId="{6C208CC5-D75C-4F0D-923D-8DEE576D171C}"/>
          </ac:cxnSpMkLst>
        </pc:cxnChg>
        <pc:cxnChg chg="add mod">
          <ac:chgData name="Banisha Rynjah [Chillibreeze]" userId="661f8fbd-f985-4a9b-ba91-9d63a69eeb98" providerId="ADAL" clId="{7C37BC00-75B2-4F49-8FB5-DE54C3FC7306}" dt="2020-07-13T11:39:02.144" v="1673" actId="962"/>
          <ac:cxnSpMkLst>
            <pc:docMk/>
            <pc:sldMk cId="1716282814" sldId="1503"/>
            <ac:cxnSpMk id="112" creationId="{5B8F4D42-ABD6-4464-9725-ABE977FCDDCF}"/>
          </ac:cxnSpMkLst>
        </pc:cxnChg>
        <pc:cxnChg chg="add mod">
          <ac:chgData name="Banisha Rynjah [Chillibreeze]" userId="661f8fbd-f985-4a9b-ba91-9d63a69eeb98" providerId="ADAL" clId="{7C37BC00-75B2-4F49-8FB5-DE54C3FC7306}" dt="2020-07-13T11:39:04.384" v="1674" actId="962"/>
          <ac:cxnSpMkLst>
            <pc:docMk/>
            <pc:sldMk cId="1716282814" sldId="1503"/>
            <ac:cxnSpMk id="115" creationId="{66821A8B-BBC8-40C8-AAF6-897565B4C1C5}"/>
          </ac:cxnSpMkLst>
        </pc:cxnChg>
        <pc:cxnChg chg="add mod">
          <ac:chgData name="Banisha Rynjah [Chillibreeze]" userId="661f8fbd-f985-4a9b-ba91-9d63a69eeb98" providerId="ADAL" clId="{7C37BC00-75B2-4F49-8FB5-DE54C3FC7306}" dt="2020-07-13T11:39:06.536" v="1675" actId="962"/>
          <ac:cxnSpMkLst>
            <pc:docMk/>
            <pc:sldMk cId="1716282814" sldId="1503"/>
            <ac:cxnSpMk id="118" creationId="{B3C339AF-E1FF-4107-9CB2-2C9CEC971129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06:35.379" v="1155"/>
        <pc:sldMkLst>
          <pc:docMk/>
          <pc:sldMk cId="3394103013" sldId="1697"/>
        </pc:sldMkLst>
        <pc:spChg chg="ord">
          <ac:chgData name="Banisha Rynjah [Chillibreeze]" userId="661f8fbd-f985-4a9b-ba91-9d63a69eeb98" providerId="ADAL" clId="{7C37BC00-75B2-4F49-8FB5-DE54C3FC7306}" dt="2020-07-13T11:05:19.085" v="1153" actId="167"/>
          <ac:spMkLst>
            <pc:docMk/>
            <pc:sldMk cId="3394103013" sldId="1697"/>
            <ac:spMk id="2" creationId="{8BEFA9EF-EBA4-964C-B2C3-CA2524BAE48C}"/>
          </ac:spMkLst>
        </pc:spChg>
        <pc:spChg chg="del">
          <ac:chgData name="Banisha Rynjah [Chillibreeze]" userId="661f8fbd-f985-4a9b-ba91-9d63a69eeb98" providerId="ADAL" clId="{7C37BC00-75B2-4F49-8FB5-DE54C3FC7306}" dt="2020-07-13T11:06:35.007" v="1154" actId="21"/>
          <ac:spMkLst>
            <pc:docMk/>
            <pc:sldMk cId="3394103013" sldId="1697"/>
            <ac:spMk id="4" creationId="{5A8FA1C9-4C18-48DD-B88D-1A7A041C68BA}"/>
          </ac:spMkLst>
        </pc:spChg>
        <pc:spChg chg="add mod">
          <ac:chgData name="Banisha Rynjah [Chillibreeze]" userId="661f8fbd-f985-4a9b-ba91-9d63a69eeb98" providerId="ADAL" clId="{7C37BC00-75B2-4F49-8FB5-DE54C3FC7306}" dt="2020-07-13T11:06:35.379" v="1155"/>
          <ac:spMkLst>
            <pc:docMk/>
            <pc:sldMk cId="3394103013" sldId="1697"/>
            <ac:spMk id="5" creationId="{7BCB6B66-7D0E-4FD7-8395-E03270A227E3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09:19:03.161" v="1069" actId="6559"/>
        <pc:sldMkLst>
          <pc:docMk/>
          <pc:sldMk cId="1791545435" sldId="1866"/>
        </pc:sldMkLst>
        <pc:spChg chg="mod">
          <ac:chgData name="Banisha Rynjah [Chillibreeze]" userId="661f8fbd-f985-4a9b-ba91-9d63a69eeb98" providerId="ADAL" clId="{7C37BC00-75B2-4F49-8FB5-DE54C3FC7306}" dt="2020-07-13T09:19:03.161" v="1069" actId="6559"/>
          <ac:spMkLst>
            <pc:docMk/>
            <pc:sldMk cId="1791545435" sldId="1866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09:18:32.695" v="1065" actId="14100"/>
        <pc:sldMkLst>
          <pc:docMk/>
          <pc:sldMk cId="261911333" sldId="1867"/>
        </pc:sldMkLst>
        <pc:spChg chg="mod">
          <ac:chgData name="Banisha Rynjah [Chillibreeze]" userId="661f8fbd-f985-4a9b-ba91-9d63a69eeb98" providerId="ADAL" clId="{7C37BC00-75B2-4F49-8FB5-DE54C3FC7306}" dt="2020-07-13T09:18:32.695" v="1065" actId="14100"/>
          <ac:spMkLst>
            <pc:docMk/>
            <pc:sldMk cId="261911333" sldId="1867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11:08:42.388" v="1168" actId="167"/>
        <pc:sldMkLst>
          <pc:docMk/>
          <pc:sldMk cId="725976838" sldId="1868"/>
        </pc:sldMkLst>
        <pc:spChg chg="mod ord">
          <ac:chgData name="Banisha Rynjah [Chillibreeze]" userId="661f8fbd-f985-4a9b-ba91-9d63a69eeb98" providerId="ADAL" clId="{7C37BC00-75B2-4F49-8FB5-DE54C3FC7306}" dt="2020-07-13T11:08:42.388" v="1168" actId="167"/>
          <ac:spMkLst>
            <pc:docMk/>
            <pc:sldMk cId="725976838" sldId="1868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11:14:49.072" v="1209" actId="1038"/>
        <pc:sldMkLst>
          <pc:docMk/>
          <pc:sldMk cId="3213330686" sldId="1869"/>
        </pc:sldMkLst>
        <pc:spChg chg="mod ord">
          <ac:chgData name="Banisha Rynjah [Chillibreeze]" userId="661f8fbd-f985-4a9b-ba91-9d63a69eeb98" providerId="ADAL" clId="{7C37BC00-75B2-4F49-8FB5-DE54C3FC7306}" dt="2020-07-13T11:14:49.072" v="1209" actId="1038"/>
          <ac:spMkLst>
            <pc:docMk/>
            <pc:sldMk cId="3213330686" sldId="1869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11:29:05.354" v="1419" actId="167"/>
        <pc:sldMkLst>
          <pc:docMk/>
          <pc:sldMk cId="2087375131" sldId="1870"/>
        </pc:sldMkLst>
        <pc:spChg chg="mod ord">
          <ac:chgData name="Banisha Rynjah [Chillibreeze]" userId="661f8fbd-f985-4a9b-ba91-9d63a69eeb98" providerId="ADAL" clId="{7C37BC00-75B2-4F49-8FB5-DE54C3FC7306}" dt="2020-07-13T11:29:05.354" v="1419" actId="167"/>
          <ac:spMkLst>
            <pc:docMk/>
            <pc:sldMk cId="2087375131" sldId="1870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09:19:18.378" v="1072" actId="2710"/>
        <pc:sldMkLst>
          <pc:docMk/>
          <pc:sldMk cId="4049091675" sldId="1871"/>
        </pc:sldMkLst>
        <pc:spChg chg="mod">
          <ac:chgData name="Banisha Rynjah [Chillibreeze]" userId="661f8fbd-f985-4a9b-ba91-9d63a69eeb98" providerId="ADAL" clId="{7C37BC00-75B2-4F49-8FB5-DE54C3FC7306}" dt="2020-07-13T09:19:18.378" v="1072" actId="2710"/>
          <ac:spMkLst>
            <pc:docMk/>
            <pc:sldMk cId="4049091675" sldId="1871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09:19:34.304" v="1075" actId="2710"/>
        <pc:sldMkLst>
          <pc:docMk/>
          <pc:sldMk cId="3060697331" sldId="1873"/>
        </pc:sldMkLst>
        <pc:spChg chg="mod">
          <ac:chgData name="Banisha Rynjah [Chillibreeze]" userId="661f8fbd-f985-4a9b-ba91-9d63a69eeb98" providerId="ADAL" clId="{7C37BC00-75B2-4F49-8FB5-DE54C3FC7306}" dt="2020-07-13T09:19:34.304" v="1075" actId="2710"/>
          <ac:spMkLst>
            <pc:docMk/>
            <pc:sldMk cId="3060697331" sldId="1873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11:40:27.239" v="1714" actId="20577"/>
        <pc:sldMkLst>
          <pc:docMk/>
          <pc:sldMk cId="1663750524" sldId="1874"/>
        </pc:sldMkLst>
        <pc:spChg chg="mod">
          <ac:chgData name="Banisha Rynjah [Chillibreeze]" userId="661f8fbd-f985-4a9b-ba91-9d63a69eeb98" providerId="ADAL" clId="{7C37BC00-75B2-4F49-8FB5-DE54C3FC7306}" dt="2020-07-13T11:40:27.239" v="1714" actId="20577"/>
          <ac:spMkLst>
            <pc:docMk/>
            <pc:sldMk cId="1663750524" sldId="1874"/>
            <ac:spMk id="2" creationId="{D0161B9C-B4A1-4E8B-BDD0-8D4B9DE9519A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11:36:00.833" v="1599" actId="167"/>
        <pc:sldMkLst>
          <pc:docMk/>
          <pc:sldMk cId="1691633661" sldId="1877"/>
        </pc:sldMkLst>
        <pc:spChg chg="mod ord">
          <ac:chgData name="Banisha Rynjah [Chillibreeze]" userId="661f8fbd-f985-4a9b-ba91-9d63a69eeb98" providerId="ADAL" clId="{7C37BC00-75B2-4F49-8FB5-DE54C3FC7306}" dt="2020-07-13T11:36:00.833" v="1599" actId="167"/>
          <ac:spMkLst>
            <pc:docMk/>
            <pc:sldMk cId="1691633661" sldId="1877"/>
            <ac:spMk id="4" creationId="{0CD8665D-5A50-4F07-9D33-48CCD3FD74C7}"/>
          </ac:spMkLst>
        </pc:spChg>
      </pc:sldChg>
      <pc:sldChg chg="modSp mod">
        <pc:chgData name="Banisha Rynjah [Chillibreeze]" userId="661f8fbd-f985-4a9b-ba91-9d63a69eeb98" providerId="ADAL" clId="{7C37BC00-75B2-4F49-8FB5-DE54C3FC7306}" dt="2020-07-13T11:33:56.920" v="1558" actId="167"/>
        <pc:sldMkLst>
          <pc:docMk/>
          <pc:sldMk cId="3009978035" sldId="1879"/>
        </pc:sldMkLst>
        <pc:spChg chg="mod ord">
          <ac:chgData name="Banisha Rynjah [Chillibreeze]" userId="661f8fbd-f985-4a9b-ba91-9d63a69eeb98" providerId="ADAL" clId="{7C37BC00-75B2-4F49-8FB5-DE54C3FC7306}" dt="2020-07-13T11:33:56.920" v="1558" actId="167"/>
          <ac:spMkLst>
            <pc:docMk/>
            <pc:sldMk cId="3009978035" sldId="1879"/>
            <ac:spMk id="4" creationId="{0CD8665D-5A50-4F07-9D33-48CCD3FD74C7}"/>
          </ac:spMkLst>
        </pc:spChg>
      </pc:sldChg>
      <pc:sldChg chg="addSp delSp modSp mod">
        <pc:chgData name="Banisha Rynjah [Chillibreeze]" userId="661f8fbd-f985-4a9b-ba91-9d63a69eeb98" providerId="ADAL" clId="{7C37BC00-75B2-4F49-8FB5-DE54C3FC7306}" dt="2020-07-13T11:34:41.293" v="1572"/>
        <pc:sldMkLst>
          <pc:docMk/>
          <pc:sldMk cId="2066525541" sldId="1880"/>
        </pc:sldMkLst>
        <pc:spChg chg="ord">
          <ac:chgData name="Banisha Rynjah [Chillibreeze]" userId="661f8fbd-f985-4a9b-ba91-9d63a69eeb98" providerId="ADAL" clId="{7C37BC00-75B2-4F49-8FB5-DE54C3FC7306}" dt="2020-07-13T11:34:32.650" v="1566" actId="167"/>
          <ac:spMkLst>
            <pc:docMk/>
            <pc:sldMk cId="2066525541" sldId="1880"/>
            <ac:spMk id="2" creationId="{8B7D2504-CD52-4530-95A0-64324BCD7B4B}"/>
          </ac:spMkLst>
        </pc:spChg>
        <pc:spChg chg="del">
          <ac:chgData name="Banisha Rynjah [Chillibreeze]" userId="661f8fbd-f985-4a9b-ba91-9d63a69eeb98" providerId="ADAL" clId="{7C37BC00-75B2-4F49-8FB5-DE54C3FC7306}" dt="2020-07-13T11:34:16.338" v="1562" actId="21"/>
          <ac:spMkLst>
            <pc:docMk/>
            <pc:sldMk cId="2066525541" sldId="1880"/>
            <ac:spMk id="4" creationId="{6A93AD0F-955D-4D6B-8F48-CBC52A69CA0C}"/>
          </ac:spMkLst>
        </pc:spChg>
        <pc:spChg chg="del">
          <ac:chgData name="Banisha Rynjah [Chillibreeze]" userId="661f8fbd-f985-4a9b-ba91-9d63a69eeb98" providerId="ADAL" clId="{7C37BC00-75B2-4F49-8FB5-DE54C3FC7306}" dt="2020-07-13T11:34:13.354" v="1560" actId="21"/>
          <ac:spMkLst>
            <pc:docMk/>
            <pc:sldMk cId="2066525541" sldId="1880"/>
            <ac:spMk id="6" creationId="{C23D471C-9DA6-4AF0-A095-66E726FDF2C4}"/>
          </ac:spMkLst>
        </pc:spChg>
        <pc:spChg chg="mod">
          <ac:chgData name="Banisha Rynjah [Chillibreeze]" userId="661f8fbd-f985-4a9b-ba91-9d63a69eeb98" providerId="ADAL" clId="{7C37BC00-75B2-4F49-8FB5-DE54C3FC7306}" dt="2020-07-13T08:23:49.396" v="341"/>
          <ac:spMkLst>
            <pc:docMk/>
            <pc:sldMk cId="2066525541" sldId="1880"/>
            <ac:spMk id="11" creationId="{C9BD4EE2-84BF-45CA-B968-8934AA1A6D8C}"/>
          </ac:spMkLst>
        </pc:spChg>
        <pc:spChg chg="mod">
          <ac:chgData name="Banisha Rynjah [Chillibreeze]" userId="661f8fbd-f985-4a9b-ba91-9d63a69eeb98" providerId="ADAL" clId="{7C37BC00-75B2-4F49-8FB5-DE54C3FC7306}" dt="2020-07-13T08:23:49.396" v="341"/>
          <ac:spMkLst>
            <pc:docMk/>
            <pc:sldMk cId="2066525541" sldId="1880"/>
            <ac:spMk id="12" creationId="{D7924850-6720-43ED-953C-900FCB6FE9AF}"/>
          </ac:spMkLst>
        </pc:spChg>
        <pc:spChg chg="add del mod">
          <ac:chgData name="Banisha Rynjah [Chillibreeze]" userId="661f8fbd-f985-4a9b-ba91-9d63a69eeb98" providerId="ADAL" clId="{7C37BC00-75B2-4F49-8FB5-DE54C3FC7306}" dt="2020-07-13T11:34:35.166" v="1567" actId="21"/>
          <ac:spMkLst>
            <pc:docMk/>
            <pc:sldMk cId="2066525541" sldId="1880"/>
            <ac:spMk id="13" creationId="{D728EFCD-985C-4280-814B-1F8E1C066F68}"/>
          </ac:spMkLst>
        </pc:spChg>
        <pc:spChg chg="add del mod">
          <ac:chgData name="Banisha Rynjah [Chillibreeze]" userId="661f8fbd-f985-4a9b-ba91-9d63a69eeb98" providerId="ADAL" clId="{7C37BC00-75B2-4F49-8FB5-DE54C3FC7306}" dt="2020-07-13T11:34:38.524" v="1569" actId="21"/>
          <ac:spMkLst>
            <pc:docMk/>
            <pc:sldMk cId="2066525541" sldId="1880"/>
            <ac:spMk id="14" creationId="{4D2AF3E8-BF17-4CB9-A0FC-6A317CF3A3BE}"/>
          </ac:spMkLst>
        </pc:spChg>
        <pc:spChg chg="mod">
          <ac:chgData name="Banisha Rynjah [Chillibreeze]" userId="661f8fbd-f985-4a9b-ba91-9d63a69eeb98" providerId="ADAL" clId="{7C37BC00-75B2-4F49-8FB5-DE54C3FC7306}" dt="2020-07-13T11:34:19.675" v="1565"/>
          <ac:spMkLst>
            <pc:docMk/>
            <pc:sldMk cId="2066525541" sldId="1880"/>
            <ac:spMk id="16" creationId="{2567D053-A960-413D-AF99-089F60096EB8}"/>
          </ac:spMkLst>
        </pc:spChg>
        <pc:spChg chg="mod">
          <ac:chgData name="Banisha Rynjah [Chillibreeze]" userId="661f8fbd-f985-4a9b-ba91-9d63a69eeb98" providerId="ADAL" clId="{7C37BC00-75B2-4F49-8FB5-DE54C3FC7306}" dt="2020-07-13T11:34:19.675" v="1565"/>
          <ac:spMkLst>
            <pc:docMk/>
            <pc:sldMk cId="2066525541" sldId="1880"/>
            <ac:spMk id="17" creationId="{766751E8-6395-4391-BD8C-A5C5E5EC0049}"/>
          </ac:spMkLst>
        </pc:spChg>
        <pc:spChg chg="add mod">
          <ac:chgData name="Banisha Rynjah [Chillibreeze]" userId="661f8fbd-f985-4a9b-ba91-9d63a69eeb98" providerId="ADAL" clId="{7C37BC00-75B2-4F49-8FB5-DE54C3FC7306}" dt="2020-07-13T11:34:35.543" v="1568"/>
          <ac:spMkLst>
            <pc:docMk/>
            <pc:sldMk cId="2066525541" sldId="1880"/>
            <ac:spMk id="18" creationId="{68D40E9E-7728-431C-B82C-01261844C334}"/>
          </ac:spMkLst>
        </pc:spChg>
        <pc:spChg chg="add mod">
          <ac:chgData name="Banisha Rynjah [Chillibreeze]" userId="661f8fbd-f985-4a9b-ba91-9d63a69eeb98" providerId="ADAL" clId="{7C37BC00-75B2-4F49-8FB5-DE54C3FC7306}" dt="2020-07-13T11:34:38.838" v="1570"/>
          <ac:spMkLst>
            <pc:docMk/>
            <pc:sldMk cId="2066525541" sldId="1880"/>
            <ac:spMk id="19" creationId="{20D22ED8-7030-41B2-A52B-5EDAA351FBF7}"/>
          </ac:spMkLst>
        </pc:spChg>
        <pc:spChg chg="mod">
          <ac:chgData name="Banisha Rynjah [Chillibreeze]" userId="661f8fbd-f985-4a9b-ba91-9d63a69eeb98" providerId="ADAL" clId="{7C37BC00-75B2-4F49-8FB5-DE54C3FC7306}" dt="2020-07-13T11:34:41.293" v="1572"/>
          <ac:spMkLst>
            <pc:docMk/>
            <pc:sldMk cId="2066525541" sldId="1880"/>
            <ac:spMk id="21" creationId="{7DF2E873-9059-4416-879A-21C144858AEE}"/>
          </ac:spMkLst>
        </pc:spChg>
        <pc:spChg chg="mod">
          <ac:chgData name="Banisha Rynjah [Chillibreeze]" userId="661f8fbd-f985-4a9b-ba91-9d63a69eeb98" providerId="ADAL" clId="{7C37BC00-75B2-4F49-8FB5-DE54C3FC7306}" dt="2020-07-13T11:34:41.293" v="1572"/>
          <ac:spMkLst>
            <pc:docMk/>
            <pc:sldMk cId="2066525541" sldId="1880"/>
            <ac:spMk id="22" creationId="{6E3372FC-2CE7-413C-B35A-14900EEA9969}"/>
          </ac:spMkLst>
        </pc:spChg>
        <pc:grpChg chg="del">
          <ac:chgData name="Banisha Rynjah [Chillibreeze]" userId="661f8fbd-f985-4a9b-ba91-9d63a69eeb98" providerId="ADAL" clId="{7C37BC00-75B2-4F49-8FB5-DE54C3FC7306}" dt="2020-07-13T08:23:35.560" v="340" actId="478"/>
          <ac:grpSpMkLst>
            <pc:docMk/>
            <pc:sldMk cId="2066525541" sldId="1880"/>
            <ac:grpSpMk id="7" creationId="{BAF9034D-3717-4C36-815B-10FD7FC219FC}"/>
          </ac:grpSpMkLst>
        </pc:grpChg>
        <pc:grpChg chg="add del mod">
          <ac:chgData name="Banisha Rynjah [Chillibreeze]" userId="661f8fbd-f985-4a9b-ba91-9d63a69eeb98" providerId="ADAL" clId="{7C37BC00-75B2-4F49-8FB5-DE54C3FC7306}" dt="2020-07-13T11:34:19.243" v="1564" actId="21"/>
          <ac:grpSpMkLst>
            <pc:docMk/>
            <pc:sldMk cId="2066525541" sldId="1880"/>
            <ac:grpSpMk id="10" creationId="{A44B76AF-EDAE-454C-B929-573E7CF96EF1}"/>
          </ac:grpSpMkLst>
        </pc:grpChg>
        <pc:grpChg chg="add del mod">
          <ac:chgData name="Banisha Rynjah [Chillibreeze]" userId="661f8fbd-f985-4a9b-ba91-9d63a69eeb98" providerId="ADAL" clId="{7C37BC00-75B2-4F49-8FB5-DE54C3FC7306}" dt="2020-07-13T11:34:41.001" v="1571" actId="21"/>
          <ac:grpSpMkLst>
            <pc:docMk/>
            <pc:sldMk cId="2066525541" sldId="1880"/>
            <ac:grpSpMk id="15" creationId="{095873DC-67CD-4588-96E4-D466E7ADE02F}"/>
          </ac:grpSpMkLst>
        </pc:grpChg>
        <pc:grpChg chg="add mod">
          <ac:chgData name="Banisha Rynjah [Chillibreeze]" userId="661f8fbd-f985-4a9b-ba91-9d63a69eeb98" providerId="ADAL" clId="{7C37BC00-75B2-4F49-8FB5-DE54C3FC7306}" dt="2020-07-13T11:34:41.293" v="1572"/>
          <ac:grpSpMkLst>
            <pc:docMk/>
            <pc:sldMk cId="2066525541" sldId="1880"/>
            <ac:grpSpMk id="20" creationId="{16B74386-1ED1-45E3-8B22-055FCFC48EB8}"/>
          </ac:grpSpMkLst>
        </pc:grpChg>
      </pc:sldChg>
      <pc:sldChg chg="addSp delSp modSp mod">
        <pc:chgData name="Banisha Rynjah [Chillibreeze]" userId="661f8fbd-f985-4a9b-ba91-9d63a69eeb98" providerId="ADAL" clId="{7C37BC00-75B2-4F49-8FB5-DE54C3FC7306}" dt="2020-07-13T11:35:27.593" v="1591" actId="962"/>
        <pc:sldMkLst>
          <pc:docMk/>
          <pc:sldMk cId="4172634424" sldId="1881"/>
        </pc:sldMkLst>
        <pc:spChg chg="ord">
          <ac:chgData name="Banisha Rynjah [Chillibreeze]" userId="661f8fbd-f985-4a9b-ba91-9d63a69eeb98" providerId="ADAL" clId="{7C37BC00-75B2-4F49-8FB5-DE54C3FC7306}" dt="2020-07-13T11:34:48.058" v="1573" actId="167"/>
          <ac:spMkLst>
            <pc:docMk/>
            <pc:sldMk cId="4172634424" sldId="1881"/>
            <ac:spMk id="2" creationId="{8B7D2504-CD52-4530-95A0-64324BCD7B4B}"/>
          </ac:spMkLst>
        </pc:spChg>
        <pc:spChg chg="del mod">
          <ac:chgData name="Banisha Rynjah [Chillibreeze]" userId="661f8fbd-f985-4a9b-ba91-9d63a69eeb98" providerId="ADAL" clId="{7C37BC00-75B2-4F49-8FB5-DE54C3FC7306}" dt="2020-07-13T11:35:02.069" v="1575" actId="21"/>
          <ac:spMkLst>
            <pc:docMk/>
            <pc:sldMk cId="4172634424" sldId="1881"/>
            <ac:spMk id="8" creationId="{82FF6055-782D-4798-B871-1607B1A5059F}"/>
          </ac:spMkLst>
        </pc:spChg>
        <pc:spChg chg="mod topLvl">
          <ac:chgData name="Banisha Rynjah [Chillibreeze]" userId="661f8fbd-f985-4a9b-ba91-9d63a69eeb98" providerId="ADAL" clId="{7C37BC00-75B2-4F49-8FB5-DE54C3FC7306}" dt="2020-07-13T08:21:18.528" v="310"/>
          <ac:spMkLst>
            <pc:docMk/>
            <pc:sldMk cId="4172634424" sldId="1881"/>
            <ac:spMk id="11" creationId="{DBA144C3-C7D4-4FC3-8807-4A1096564B7E}"/>
          </ac:spMkLst>
        </pc:spChg>
        <pc:spChg chg="mod topLvl">
          <ac:chgData name="Banisha Rynjah [Chillibreeze]" userId="661f8fbd-f985-4a9b-ba91-9d63a69eeb98" providerId="ADAL" clId="{7C37BC00-75B2-4F49-8FB5-DE54C3FC7306}" dt="2020-07-13T08:21:18.528" v="310"/>
          <ac:spMkLst>
            <pc:docMk/>
            <pc:sldMk cId="4172634424" sldId="1881"/>
            <ac:spMk id="12" creationId="{4C276D4E-FC44-4458-A4D9-6BADCA79342F}"/>
          </ac:spMkLst>
        </pc:spChg>
        <pc:spChg chg="mod">
          <ac:chgData name="Banisha Rynjah [Chillibreeze]" userId="661f8fbd-f985-4a9b-ba91-9d63a69eeb98" providerId="ADAL" clId="{7C37BC00-75B2-4F49-8FB5-DE54C3FC7306}" dt="2020-07-13T08:22:05.220" v="326"/>
          <ac:spMkLst>
            <pc:docMk/>
            <pc:sldMk cId="4172634424" sldId="1881"/>
            <ac:spMk id="14" creationId="{8C97BBCA-9C4D-4075-A46A-0DA879789DD9}"/>
          </ac:spMkLst>
        </pc:spChg>
        <pc:spChg chg="mod">
          <ac:chgData name="Banisha Rynjah [Chillibreeze]" userId="661f8fbd-f985-4a9b-ba91-9d63a69eeb98" providerId="ADAL" clId="{7C37BC00-75B2-4F49-8FB5-DE54C3FC7306}" dt="2020-07-13T08:22:05.220" v="326"/>
          <ac:spMkLst>
            <pc:docMk/>
            <pc:sldMk cId="4172634424" sldId="1881"/>
            <ac:spMk id="15" creationId="{C28A6BD9-A106-4E53-8FC6-FCF2CA74AA17}"/>
          </ac:spMkLst>
        </pc:spChg>
        <pc:spChg chg="del">
          <ac:chgData name="Banisha Rynjah [Chillibreeze]" userId="661f8fbd-f985-4a9b-ba91-9d63a69eeb98" providerId="ADAL" clId="{7C37BC00-75B2-4F49-8FB5-DE54C3FC7306}" dt="2020-07-13T11:35:06.555" v="1579" actId="21"/>
          <ac:spMkLst>
            <pc:docMk/>
            <pc:sldMk cId="4172634424" sldId="1881"/>
            <ac:spMk id="16" creationId="{6F436CDF-F600-42CB-89F0-7C0E36F6CB0B}"/>
          </ac:spMkLst>
        </pc:spChg>
        <pc:spChg chg="del">
          <ac:chgData name="Banisha Rynjah [Chillibreeze]" userId="661f8fbd-f985-4a9b-ba91-9d63a69eeb98" providerId="ADAL" clId="{7C37BC00-75B2-4F49-8FB5-DE54C3FC7306}" dt="2020-07-13T11:35:12.388" v="1585" actId="21"/>
          <ac:spMkLst>
            <pc:docMk/>
            <pc:sldMk cId="4172634424" sldId="1881"/>
            <ac:spMk id="17" creationId="{CE6672F8-517E-43EF-B93C-44F0E4258563}"/>
          </ac:spMkLst>
        </pc:spChg>
        <pc:spChg chg="del">
          <ac:chgData name="Banisha Rynjah [Chillibreeze]" userId="661f8fbd-f985-4a9b-ba91-9d63a69eeb98" providerId="ADAL" clId="{7C37BC00-75B2-4F49-8FB5-DE54C3FC7306}" dt="2020-07-13T11:35:14.846" v="1587" actId="21"/>
          <ac:spMkLst>
            <pc:docMk/>
            <pc:sldMk cId="4172634424" sldId="1881"/>
            <ac:spMk id="19" creationId="{A0986D7B-57AC-4DD1-B921-8BC34197C0D4}"/>
          </ac:spMkLst>
        </pc:spChg>
        <pc:spChg chg="del">
          <ac:chgData name="Banisha Rynjah [Chillibreeze]" userId="661f8fbd-f985-4a9b-ba91-9d63a69eeb98" providerId="ADAL" clId="{7C37BC00-75B2-4F49-8FB5-DE54C3FC7306}" dt="2020-07-13T11:35:17.584" v="1589" actId="21"/>
          <ac:spMkLst>
            <pc:docMk/>
            <pc:sldMk cId="4172634424" sldId="1881"/>
            <ac:spMk id="20" creationId="{EA0D2AB8-68C2-491D-8BF1-AA3FE91B477F}"/>
          </ac:spMkLst>
        </pc:spChg>
        <pc:spChg chg="add mod">
          <ac:chgData name="Banisha Rynjah [Chillibreeze]" userId="661f8fbd-f985-4a9b-ba91-9d63a69eeb98" providerId="ADAL" clId="{7C37BC00-75B2-4F49-8FB5-DE54C3FC7306}" dt="2020-07-13T11:35:02.435" v="1576"/>
          <ac:spMkLst>
            <pc:docMk/>
            <pc:sldMk cId="4172634424" sldId="1881"/>
            <ac:spMk id="26" creationId="{21D42FDE-42A2-4B1F-B9AB-AD89293016F8}"/>
          </ac:spMkLst>
        </pc:spChg>
        <pc:spChg chg="add mod">
          <ac:chgData name="Banisha Rynjah [Chillibreeze]" userId="661f8fbd-f985-4a9b-ba91-9d63a69eeb98" providerId="ADAL" clId="{7C37BC00-75B2-4F49-8FB5-DE54C3FC7306}" dt="2020-07-13T11:35:06.829" v="1580"/>
          <ac:spMkLst>
            <pc:docMk/>
            <pc:sldMk cId="4172634424" sldId="1881"/>
            <ac:spMk id="28" creationId="{659E4B62-12C5-43D4-A992-E7493FE7918D}"/>
          </ac:spMkLst>
        </pc:spChg>
        <pc:spChg chg="add mod">
          <ac:chgData name="Banisha Rynjah [Chillibreeze]" userId="661f8fbd-f985-4a9b-ba91-9d63a69eeb98" providerId="ADAL" clId="{7C37BC00-75B2-4F49-8FB5-DE54C3FC7306}" dt="2020-07-13T11:35:12.658" v="1586"/>
          <ac:spMkLst>
            <pc:docMk/>
            <pc:sldMk cId="4172634424" sldId="1881"/>
            <ac:spMk id="31" creationId="{D9428663-E97F-44F9-902C-4CEE640FCE40}"/>
          </ac:spMkLst>
        </pc:spChg>
        <pc:spChg chg="add mod">
          <ac:chgData name="Banisha Rynjah [Chillibreeze]" userId="661f8fbd-f985-4a9b-ba91-9d63a69eeb98" providerId="ADAL" clId="{7C37BC00-75B2-4F49-8FB5-DE54C3FC7306}" dt="2020-07-13T11:35:15.156" v="1588"/>
          <ac:spMkLst>
            <pc:docMk/>
            <pc:sldMk cId="4172634424" sldId="1881"/>
            <ac:spMk id="32" creationId="{6584529D-8DB6-41CE-BA49-FF8EF10CC00D}"/>
          </ac:spMkLst>
        </pc:spChg>
        <pc:spChg chg="add mod">
          <ac:chgData name="Banisha Rynjah [Chillibreeze]" userId="661f8fbd-f985-4a9b-ba91-9d63a69eeb98" providerId="ADAL" clId="{7C37BC00-75B2-4F49-8FB5-DE54C3FC7306}" dt="2020-07-13T11:35:17.873" v="1590"/>
          <ac:spMkLst>
            <pc:docMk/>
            <pc:sldMk cId="4172634424" sldId="1881"/>
            <ac:spMk id="33" creationId="{A10CD9CE-1A20-4140-83C8-93D4840AB52B}"/>
          </ac:spMkLst>
        </pc:spChg>
        <pc:grpChg chg="add del mod">
          <ac:chgData name="Banisha Rynjah [Chillibreeze]" userId="661f8fbd-f985-4a9b-ba91-9d63a69eeb98" providerId="ADAL" clId="{7C37BC00-75B2-4F49-8FB5-DE54C3FC7306}" dt="2020-07-13T08:20:45.512" v="287" actId="165"/>
          <ac:grpSpMkLst>
            <pc:docMk/>
            <pc:sldMk cId="4172634424" sldId="1881"/>
            <ac:grpSpMk id="3" creationId="{35AE9A4A-07E0-471F-8CA9-41A436595693}"/>
          </ac:grpSpMkLst>
        </pc:grpChg>
        <pc:grpChg chg="add mod">
          <ac:chgData name="Banisha Rynjah [Chillibreeze]" userId="661f8fbd-f985-4a9b-ba91-9d63a69eeb98" providerId="ADAL" clId="{7C37BC00-75B2-4F49-8FB5-DE54C3FC7306}" dt="2020-07-13T08:21:06.768" v="291" actId="164"/>
          <ac:grpSpMkLst>
            <pc:docMk/>
            <pc:sldMk cId="4172634424" sldId="1881"/>
            <ac:grpSpMk id="4" creationId="{6403B265-A6BF-4DAB-AF48-07920781C1CA}"/>
          </ac:grpSpMkLst>
        </pc:grpChg>
        <pc:grpChg chg="add del mod">
          <ac:chgData name="Banisha Rynjah [Chillibreeze]" userId="661f8fbd-f985-4a9b-ba91-9d63a69eeb98" providerId="ADAL" clId="{7C37BC00-75B2-4F49-8FB5-DE54C3FC7306}" dt="2020-07-13T08:21:24.435" v="311" actId="478"/>
          <ac:grpSpMkLst>
            <pc:docMk/>
            <pc:sldMk cId="4172634424" sldId="1881"/>
            <ac:grpSpMk id="6" creationId="{38B103E2-73D4-449B-B1DC-1E57D5C13AAA}"/>
          </ac:grpSpMkLst>
        </pc:grpChg>
        <pc:grpChg chg="add del mod">
          <ac:chgData name="Banisha Rynjah [Chillibreeze]" userId="661f8fbd-f985-4a9b-ba91-9d63a69eeb98" providerId="ADAL" clId="{7C37BC00-75B2-4F49-8FB5-DE54C3FC7306}" dt="2020-07-13T08:22:11.825" v="335" actId="478"/>
          <ac:grpSpMkLst>
            <pc:docMk/>
            <pc:sldMk cId="4172634424" sldId="1881"/>
            <ac:grpSpMk id="9" creationId="{D64497D4-5EB8-4092-BDC6-80871C105AC0}"/>
          </ac:grpSpMkLst>
        </pc:grpChg>
        <pc:grpChg chg="del mod topLvl">
          <ac:chgData name="Banisha Rynjah [Chillibreeze]" userId="661f8fbd-f985-4a9b-ba91-9d63a69eeb98" providerId="ADAL" clId="{7C37BC00-75B2-4F49-8FB5-DE54C3FC7306}" dt="2020-07-13T08:20:49.385" v="288" actId="165"/>
          <ac:grpSpMkLst>
            <pc:docMk/>
            <pc:sldMk cId="4172634424" sldId="1881"/>
            <ac:grpSpMk id="10" creationId="{D72882E8-F990-4325-A929-B9B00107FD4F}"/>
          </ac:grpSpMkLst>
        </pc:grpChg>
        <pc:grpChg chg="del mod topLvl">
          <ac:chgData name="Banisha Rynjah [Chillibreeze]" userId="661f8fbd-f985-4a9b-ba91-9d63a69eeb98" providerId="ADAL" clId="{7C37BC00-75B2-4F49-8FB5-DE54C3FC7306}" dt="2020-07-13T08:22:13.265" v="336" actId="478"/>
          <ac:grpSpMkLst>
            <pc:docMk/>
            <pc:sldMk cId="4172634424" sldId="1881"/>
            <ac:grpSpMk id="13" creationId="{FB8FE5D0-535A-4026-B571-CC1C5D8D14F4}"/>
          </ac:grpSpMkLst>
        </pc:grpChg>
        <pc:picChg chg="del">
          <ac:chgData name="Banisha Rynjah [Chillibreeze]" userId="661f8fbd-f985-4a9b-ba91-9d63a69eeb98" providerId="ADAL" clId="{7C37BC00-75B2-4F49-8FB5-DE54C3FC7306}" dt="2020-07-13T08:21:06.297" v="290"/>
          <ac:picMkLst>
            <pc:docMk/>
            <pc:sldMk cId="4172634424" sldId="1881"/>
            <ac:picMk id="5" creationId="{9BCCF403-35C7-475F-8E91-CF8CF250E2E1}"/>
          </ac:picMkLst>
        </pc:picChg>
        <pc:picChg chg="del mod">
          <ac:chgData name="Banisha Rynjah [Chillibreeze]" userId="661f8fbd-f985-4a9b-ba91-9d63a69eeb98" providerId="ADAL" clId="{7C37BC00-75B2-4F49-8FB5-DE54C3FC7306}" dt="2020-07-13T11:35:04.309" v="1577" actId="21"/>
          <ac:picMkLst>
            <pc:docMk/>
            <pc:sldMk cId="4172634424" sldId="1881"/>
            <ac:picMk id="7" creationId="{3EFE1CFB-E56E-4D63-AD67-41675E14FEEB}"/>
          </ac:picMkLst>
        </pc:picChg>
        <pc:picChg chg="mod topLvl">
          <ac:chgData name="Banisha Rynjah [Chillibreeze]" userId="661f8fbd-f985-4a9b-ba91-9d63a69eeb98" providerId="ADAL" clId="{7C37BC00-75B2-4F49-8FB5-DE54C3FC7306}" dt="2020-07-13T08:21:18.528" v="310"/>
          <ac:picMkLst>
            <pc:docMk/>
            <pc:sldMk cId="4172634424" sldId="1881"/>
            <ac:picMk id="18" creationId="{29205552-27CD-4E92-8175-679219DB9E7B}"/>
          </ac:picMkLst>
        </pc:picChg>
        <pc:picChg chg="del mod topLvl">
          <ac:chgData name="Banisha Rynjah [Chillibreeze]" userId="661f8fbd-f985-4a9b-ba91-9d63a69eeb98" providerId="ADAL" clId="{7C37BC00-75B2-4F49-8FB5-DE54C3FC7306}" dt="2020-07-13T08:22:11.825" v="335" actId="478"/>
          <ac:picMkLst>
            <pc:docMk/>
            <pc:sldMk cId="4172634424" sldId="1881"/>
            <ac:picMk id="21" creationId="{84A8D21B-879C-49B7-B8A2-FE12B25FC570}"/>
          </ac:picMkLst>
        </pc:picChg>
        <pc:picChg chg="add del mod topLvl">
          <ac:chgData name="Banisha Rynjah [Chillibreeze]" userId="661f8fbd-f985-4a9b-ba91-9d63a69eeb98" providerId="ADAL" clId="{7C37BC00-75B2-4F49-8FB5-DE54C3FC7306}" dt="2020-07-13T08:21:36.528" v="314" actId="478"/>
          <ac:picMkLst>
            <pc:docMk/>
            <pc:sldMk cId="4172634424" sldId="1881"/>
            <ac:picMk id="23" creationId="{9CD317A8-3E4D-45ED-8B0A-94271EA6E153}"/>
          </ac:picMkLst>
        </pc:picChg>
        <pc:picChg chg="add del mod">
          <ac:chgData name="Banisha Rynjah [Chillibreeze]" userId="661f8fbd-f985-4a9b-ba91-9d63a69eeb98" providerId="ADAL" clId="{7C37BC00-75B2-4F49-8FB5-DE54C3FC7306}" dt="2020-07-13T08:22:24.257" v="339" actId="478"/>
          <ac:picMkLst>
            <pc:docMk/>
            <pc:sldMk cId="4172634424" sldId="1881"/>
            <ac:picMk id="24" creationId="{6E19ED0C-A3E1-45D4-A0FE-CB08B64A7BF8}"/>
          </ac:picMkLst>
        </pc:picChg>
        <pc:picChg chg="del mod">
          <ac:chgData name="Banisha Rynjah [Chillibreeze]" userId="661f8fbd-f985-4a9b-ba91-9d63a69eeb98" providerId="ADAL" clId="{7C37BC00-75B2-4F49-8FB5-DE54C3FC7306}" dt="2020-07-13T11:35:10.619" v="1583" actId="21"/>
          <ac:picMkLst>
            <pc:docMk/>
            <pc:sldMk cId="4172634424" sldId="1881"/>
            <ac:picMk id="25" creationId="{FAE70A4B-17EC-4B7B-A4BA-2F5936F2AFC6}"/>
          </ac:picMkLst>
        </pc:picChg>
        <pc:picChg chg="add mod">
          <ac:chgData name="Banisha Rynjah [Chillibreeze]" userId="661f8fbd-f985-4a9b-ba91-9d63a69eeb98" providerId="ADAL" clId="{7C37BC00-75B2-4F49-8FB5-DE54C3FC7306}" dt="2020-07-13T11:35:04.567" v="1578"/>
          <ac:picMkLst>
            <pc:docMk/>
            <pc:sldMk cId="4172634424" sldId="1881"/>
            <ac:picMk id="27" creationId="{23AC94A7-6964-4B53-8672-6689CBD17FE0}"/>
          </ac:picMkLst>
        </pc:picChg>
        <pc:picChg chg="add mod">
          <ac:chgData name="Banisha Rynjah [Chillibreeze]" userId="661f8fbd-f985-4a9b-ba91-9d63a69eeb98" providerId="ADAL" clId="{7C37BC00-75B2-4F49-8FB5-DE54C3FC7306}" dt="2020-07-13T11:35:10.912" v="1584"/>
          <ac:picMkLst>
            <pc:docMk/>
            <pc:sldMk cId="4172634424" sldId="1881"/>
            <ac:picMk id="30" creationId="{2A809F3D-1E40-4639-9BCE-0051D666E112}"/>
          </ac:picMkLst>
        </pc:picChg>
        <pc:cxnChg chg="del">
          <ac:chgData name="Banisha Rynjah [Chillibreeze]" userId="661f8fbd-f985-4a9b-ba91-9d63a69eeb98" providerId="ADAL" clId="{7C37BC00-75B2-4F49-8FB5-DE54C3FC7306}" dt="2020-07-13T11:35:08.797" v="1581" actId="21"/>
          <ac:cxnSpMkLst>
            <pc:docMk/>
            <pc:sldMk cId="4172634424" sldId="1881"/>
            <ac:cxnSpMk id="22" creationId="{853AFF2F-36D8-4906-9AA2-048DDB595930}"/>
          </ac:cxnSpMkLst>
        </pc:cxnChg>
        <pc:cxnChg chg="add mod">
          <ac:chgData name="Banisha Rynjah [Chillibreeze]" userId="661f8fbd-f985-4a9b-ba91-9d63a69eeb98" providerId="ADAL" clId="{7C37BC00-75B2-4F49-8FB5-DE54C3FC7306}" dt="2020-07-13T11:35:27.593" v="1591" actId="962"/>
          <ac:cxnSpMkLst>
            <pc:docMk/>
            <pc:sldMk cId="4172634424" sldId="1881"/>
            <ac:cxnSpMk id="29" creationId="{EFD5B9F2-B563-48EF-BBC2-F2E5EE83C975}"/>
          </ac:cxnSpMkLst>
        </pc:cxnChg>
      </pc:sldChg>
      <pc:sldChg chg="addSp delSp modSp mod">
        <pc:chgData name="Banisha Rynjah [Chillibreeze]" userId="661f8fbd-f985-4a9b-ba91-9d63a69eeb98" providerId="ADAL" clId="{7C37BC00-75B2-4F49-8FB5-DE54C3FC7306}" dt="2020-07-13T11:47:28.251" v="1744" actId="20577"/>
        <pc:sldMkLst>
          <pc:docMk/>
          <pc:sldMk cId="419312131" sldId="1882"/>
        </pc:sldMkLst>
        <pc:spChg chg="mod ord">
          <ac:chgData name="Banisha Rynjah [Chillibreeze]" userId="661f8fbd-f985-4a9b-ba91-9d63a69eeb98" providerId="ADAL" clId="{7C37BC00-75B2-4F49-8FB5-DE54C3FC7306}" dt="2020-07-13T11:47:28.251" v="1744" actId="20577"/>
          <ac:spMkLst>
            <pc:docMk/>
            <pc:sldMk cId="419312131" sldId="1882"/>
            <ac:spMk id="2" creationId="{8B7D2504-CD52-4530-95A0-64324BCD7B4B}"/>
          </ac:spMkLst>
        </pc:spChg>
        <pc:spChg chg="mod">
          <ac:chgData name="Banisha Rynjah [Chillibreeze]" userId="661f8fbd-f985-4a9b-ba91-9d63a69eeb98" providerId="ADAL" clId="{7C37BC00-75B2-4F49-8FB5-DE54C3FC7306}" dt="2020-07-13T08:18:11.733" v="277" actId="1037"/>
          <ac:spMkLst>
            <pc:docMk/>
            <pc:sldMk cId="419312131" sldId="1882"/>
            <ac:spMk id="8" creationId="{C29ABFCC-E2E1-4E11-B3EB-0BF212BFBAED}"/>
          </ac:spMkLst>
        </pc:spChg>
        <pc:spChg chg="add mod">
          <ac:chgData name="Banisha Rynjah [Chillibreeze]" userId="661f8fbd-f985-4a9b-ba91-9d63a69eeb98" providerId="ADAL" clId="{7C37BC00-75B2-4F49-8FB5-DE54C3FC7306}" dt="2020-07-13T11:35:41.849" v="1594"/>
          <ac:spMkLst>
            <pc:docMk/>
            <pc:sldMk cId="419312131" sldId="1882"/>
            <ac:spMk id="9" creationId="{F45A0A31-014C-418A-8D8F-8D38BD31E4B3}"/>
          </ac:spMkLst>
        </pc:spChg>
        <pc:spChg chg="del mod">
          <ac:chgData name="Banisha Rynjah [Chillibreeze]" userId="661f8fbd-f985-4a9b-ba91-9d63a69eeb98" providerId="ADAL" clId="{7C37BC00-75B2-4F49-8FB5-DE54C3FC7306}" dt="2020-07-13T11:35:41.538" v="1593" actId="21"/>
          <ac:spMkLst>
            <pc:docMk/>
            <pc:sldMk cId="419312131" sldId="1882"/>
            <ac:spMk id="10" creationId="{054B0886-CCCD-423D-85CC-90E48267FD06}"/>
          </ac:spMkLst>
        </pc:spChg>
        <pc:spChg chg="add del mod">
          <ac:chgData name="Banisha Rynjah [Chillibreeze]" userId="661f8fbd-f985-4a9b-ba91-9d63a69eeb98" providerId="ADAL" clId="{7C37BC00-75B2-4F49-8FB5-DE54C3FC7306}" dt="2020-07-13T11:35:46.981" v="1596"/>
          <ac:spMkLst>
            <pc:docMk/>
            <pc:sldMk cId="419312131" sldId="1882"/>
            <ac:spMk id="11" creationId="{4192355B-16D1-4535-9E8E-1CD3E04CF7FB}"/>
          </ac:spMkLst>
        </pc:spChg>
        <pc:spChg chg="mod">
          <ac:chgData name="Banisha Rynjah [Chillibreeze]" userId="661f8fbd-f985-4a9b-ba91-9d63a69eeb98" providerId="ADAL" clId="{7C37BC00-75B2-4F49-8FB5-DE54C3FC7306}" dt="2020-07-13T11:35:50.965" v="1598"/>
          <ac:spMkLst>
            <pc:docMk/>
            <pc:sldMk cId="419312131" sldId="1882"/>
            <ac:spMk id="13" creationId="{2A5C775F-E699-4E85-9606-E15F3A9E4CAF}"/>
          </ac:spMkLst>
        </pc:spChg>
        <pc:spChg chg="mod">
          <ac:chgData name="Banisha Rynjah [Chillibreeze]" userId="661f8fbd-f985-4a9b-ba91-9d63a69eeb98" providerId="ADAL" clId="{7C37BC00-75B2-4F49-8FB5-DE54C3FC7306}" dt="2020-07-13T11:35:50.965" v="1598"/>
          <ac:spMkLst>
            <pc:docMk/>
            <pc:sldMk cId="419312131" sldId="1882"/>
            <ac:spMk id="14" creationId="{C98F5436-9A00-4968-81A4-53D33E5BC936}"/>
          </ac:spMkLst>
        </pc:spChg>
        <pc:grpChg chg="del">
          <ac:chgData name="Banisha Rynjah [Chillibreeze]" userId="661f8fbd-f985-4a9b-ba91-9d63a69eeb98" providerId="ADAL" clId="{7C37BC00-75B2-4F49-8FB5-DE54C3FC7306}" dt="2020-07-13T11:35:50.503" v="1597" actId="21"/>
          <ac:grpSpMkLst>
            <pc:docMk/>
            <pc:sldMk cId="419312131" sldId="1882"/>
            <ac:grpSpMk id="6" creationId="{3D4D3A85-250A-41C0-AAD9-FC5D2F33155D}"/>
          </ac:grpSpMkLst>
        </pc:grpChg>
        <pc:grpChg chg="add mod">
          <ac:chgData name="Banisha Rynjah [Chillibreeze]" userId="661f8fbd-f985-4a9b-ba91-9d63a69eeb98" providerId="ADAL" clId="{7C37BC00-75B2-4F49-8FB5-DE54C3FC7306}" dt="2020-07-13T11:35:50.965" v="1598"/>
          <ac:grpSpMkLst>
            <pc:docMk/>
            <pc:sldMk cId="419312131" sldId="1882"/>
            <ac:grpSpMk id="12" creationId="{A90009A0-03DF-4720-ABD0-CA67BCBEF3FC}"/>
          </ac:grpSpMkLst>
        </pc:grpChg>
      </pc:sldChg>
      <pc:sldChg chg="addSp delSp modSp mod">
        <pc:chgData name="Banisha Rynjah [Chillibreeze]" userId="661f8fbd-f985-4a9b-ba91-9d63a69eeb98" providerId="ADAL" clId="{7C37BC00-75B2-4F49-8FB5-DE54C3FC7306}" dt="2020-07-13T11:51:16.625" v="1756" actId="13244"/>
        <pc:sldMkLst>
          <pc:docMk/>
          <pc:sldMk cId="1356789360" sldId="1883"/>
        </pc:sldMkLst>
        <pc:spChg chg="mod">
          <ac:chgData name="Banisha Rynjah [Chillibreeze]" userId="661f8fbd-f985-4a9b-ba91-9d63a69eeb98" providerId="ADAL" clId="{7C37BC00-75B2-4F49-8FB5-DE54C3FC7306}" dt="2020-07-13T11:51:09.048" v="1754" actId="13244"/>
          <ac:spMkLst>
            <pc:docMk/>
            <pc:sldMk cId="1356789360" sldId="1883"/>
            <ac:spMk id="8" creationId="{E3D81670-FE94-47B0-8AA5-002D57A9C346}"/>
          </ac:spMkLst>
        </pc:spChg>
        <pc:spChg chg="mod">
          <ac:chgData name="Banisha Rynjah [Chillibreeze]" userId="661f8fbd-f985-4a9b-ba91-9d63a69eeb98" providerId="ADAL" clId="{7C37BC00-75B2-4F49-8FB5-DE54C3FC7306}" dt="2020-07-13T08:18:20.810" v="278"/>
          <ac:spMkLst>
            <pc:docMk/>
            <pc:sldMk cId="1356789360" sldId="1883"/>
            <ac:spMk id="12" creationId="{2149D7CF-A982-47BB-9685-D08E3BCF659E}"/>
          </ac:spMkLst>
        </pc:spChg>
        <pc:spChg chg="mod">
          <ac:chgData name="Banisha Rynjah [Chillibreeze]" userId="661f8fbd-f985-4a9b-ba91-9d63a69eeb98" providerId="ADAL" clId="{7C37BC00-75B2-4F49-8FB5-DE54C3FC7306}" dt="2020-07-13T08:18:20.810" v="278"/>
          <ac:spMkLst>
            <pc:docMk/>
            <pc:sldMk cId="1356789360" sldId="1883"/>
            <ac:spMk id="13" creationId="{D8339FA1-690B-4C20-A764-F7EA0053E64F}"/>
          </ac:spMkLst>
        </pc:spChg>
        <pc:spChg chg="mod topLvl">
          <ac:chgData name="Banisha Rynjah [Chillibreeze]" userId="661f8fbd-f985-4a9b-ba91-9d63a69eeb98" providerId="ADAL" clId="{7C37BC00-75B2-4F49-8FB5-DE54C3FC7306}" dt="2020-07-13T11:51:10.790" v="1755" actId="13244"/>
          <ac:spMkLst>
            <pc:docMk/>
            <pc:sldMk cId="1356789360" sldId="1883"/>
            <ac:spMk id="15" creationId="{8A4E9AEC-9F6F-47B0-8348-F63AA4321FCE}"/>
          </ac:spMkLst>
        </pc:spChg>
        <pc:spChg chg="mod topLvl">
          <ac:chgData name="Banisha Rynjah [Chillibreeze]" userId="661f8fbd-f985-4a9b-ba91-9d63a69eeb98" providerId="ADAL" clId="{7C37BC00-75B2-4F49-8FB5-DE54C3FC7306}" dt="2020-07-13T11:51:16.625" v="1756" actId="13244"/>
          <ac:spMkLst>
            <pc:docMk/>
            <pc:sldMk cId="1356789360" sldId="1883"/>
            <ac:spMk id="16" creationId="{F6004F16-D053-45AD-B8D1-0936570995F7}"/>
          </ac:spMkLst>
        </pc:spChg>
        <pc:grpChg chg="add del mod">
          <ac:chgData name="Banisha Rynjah [Chillibreeze]" userId="661f8fbd-f985-4a9b-ba91-9d63a69eeb98" providerId="ADAL" clId="{7C37BC00-75B2-4F49-8FB5-DE54C3FC7306}" dt="2020-07-13T11:48:27.531" v="1749" actId="165"/>
          <ac:grpSpMkLst>
            <pc:docMk/>
            <pc:sldMk cId="1356789360" sldId="1883"/>
            <ac:grpSpMk id="3" creationId="{5A01BBCA-4D9B-4196-9691-D07F462736A0}"/>
          </ac:grpSpMkLst>
        </pc:grpChg>
        <pc:grpChg chg="add mod">
          <ac:chgData name="Banisha Rynjah [Chillibreeze]" userId="661f8fbd-f985-4a9b-ba91-9d63a69eeb98" providerId="ADAL" clId="{7C37BC00-75B2-4F49-8FB5-DE54C3FC7306}" dt="2020-07-13T11:50:21.373" v="1751" actId="164"/>
          <ac:grpSpMkLst>
            <pc:docMk/>
            <pc:sldMk cId="1356789360" sldId="1883"/>
            <ac:grpSpMk id="4" creationId="{116B6B1B-6F8C-4DAF-A57D-3E9F3262B6CB}"/>
          </ac:grpSpMkLst>
        </pc:grpChg>
        <pc:grpChg chg="add del mod">
          <ac:chgData name="Banisha Rynjah [Chillibreeze]" userId="661f8fbd-f985-4a9b-ba91-9d63a69eeb98" providerId="ADAL" clId="{7C37BC00-75B2-4F49-8FB5-DE54C3FC7306}" dt="2020-07-13T08:18:23.172" v="279"/>
          <ac:grpSpMkLst>
            <pc:docMk/>
            <pc:sldMk cId="1356789360" sldId="1883"/>
            <ac:grpSpMk id="7" creationId="{377AA0B1-EF24-4A18-9A53-FC2E0B9ECD80}"/>
          </ac:grpSpMkLst>
        </pc:grpChg>
        <pc:grpChg chg="del mod">
          <ac:chgData name="Banisha Rynjah [Chillibreeze]" userId="661f8fbd-f985-4a9b-ba91-9d63a69eeb98" providerId="ADAL" clId="{7C37BC00-75B2-4F49-8FB5-DE54C3FC7306}" dt="2020-07-13T08:18:29.228" v="282" actId="478"/>
          <ac:grpSpMkLst>
            <pc:docMk/>
            <pc:sldMk cId="1356789360" sldId="1883"/>
            <ac:grpSpMk id="11" creationId="{9082AF37-2B0A-49AA-A444-B013B451694E}"/>
          </ac:grpSpMkLst>
        </pc:grpChg>
        <pc:grpChg chg="add del mod">
          <ac:chgData name="Banisha Rynjah [Chillibreeze]" userId="661f8fbd-f985-4a9b-ba91-9d63a69eeb98" providerId="ADAL" clId="{7C37BC00-75B2-4F49-8FB5-DE54C3FC7306}" dt="2020-07-13T11:47:45.796" v="1745" actId="165"/>
          <ac:grpSpMkLst>
            <pc:docMk/>
            <pc:sldMk cId="1356789360" sldId="1883"/>
            <ac:grpSpMk id="14" creationId="{598FD2E4-BEA2-4087-B283-BF5CB58FB9A1}"/>
          </ac:grpSpMkLst>
        </pc:grpChg>
      </pc:sldChg>
      <pc:sldChg chg="addSp delSp modSp mod">
        <pc:chgData name="Banisha Rynjah [Chillibreeze]" userId="661f8fbd-f985-4a9b-ba91-9d63a69eeb98" providerId="ADAL" clId="{7C37BC00-75B2-4F49-8FB5-DE54C3FC7306}" dt="2020-07-13T11:08:30.079" v="1162"/>
        <pc:sldMkLst>
          <pc:docMk/>
          <pc:sldMk cId="264488406" sldId="1886"/>
        </pc:sldMkLst>
        <pc:spChg chg="ord">
          <ac:chgData name="Banisha Rynjah [Chillibreeze]" userId="661f8fbd-f985-4a9b-ba91-9d63a69eeb98" providerId="ADAL" clId="{7C37BC00-75B2-4F49-8FB5-DE54C3FC7306}" dt="2020-07-13T11:08:22.612" v="1160" actId="167"/>
          <ac:spMkLst>
            <pc:docMk/>
            <pc:sldMk cId="264488406" sldId="1886"/>
            <ac:spMk id="2" creationId="{8BEFA9EF-EBA4-964C-B2C3-CA2524BAE48C}"/>
          </ac:spMkLst>
        </pc:spChg>
        <pc:spChg chg="del">
          <ac:chgData name="Banisha Rynjah [Chillibreeze]" userId="661f8fbd-f985-4a9b-ba91-9d63a69eeb98" providerId="ADAL" clId="{7C37BC00-75B2-4F49-8FB5-DE54C3FC7306}" dt="2020-07-13T11:08:29.409" v="1161" actId="21"/>
          <ac:spMkLst>
            <pc:docMk/>
            <pc:sldMk cId="264488406" sldId="1886"/>
            <ac:spMk id="4" creationId="{5A8FA1C9-4C18-48DD-B88D-1A7A041C68BA}"/>
          </ac:spMkLst>
        </pc:spChg>
        <pc:spChg chg="add mod">
          <ac:chgData name="Banisha Rynjah [Chillibreeze]" userId="661f8fbd-f985-4a9b-ba91-9d63a69eeb98" providerId="ADAL" clId="{7C37BC00-75B2-4F49-8FB5-DE54C3FC7306}" dt="2020-07-13T11:08:30.079" v="1162"/>
          <ac:spMkLst>
            <pc:docMk/>
            <pc:sldMk cId="264488406" sldId="1886"/>
            <ac:spMk id="5" creationId="{755D236C-968E-45F9-A044-BB4167CB5919}"/>
          </ac:spMkLst>
        </pc:spChg>
      </pc:sldChg>
      <pc:sldChg chg="addSp delSp modSp mod">
        <pc:chgData name="Banisha Rynjah [Chillibreeze]" userId="661f8fbd-f985-4a9b-ba91-9d63a69eeb98" providerId="ADAL" clId="{7C37BC00-75B2-4F49-8FB5-DE54C3FC7306}" dt="2020-07-13T11:44:20.818" v="1719" actId="962"/>
        <pc:sldMkLst>
          <pc:docMk/>
          <pc:sldMk cId="3225459139" sldId="1887"/>
        </pc:sldMkLst>
        <pc:spChg chg="ord">
          <ac:chgData name="Banisha Rynjah [Chillibreeze]" userId="661f8fbd-f985-4a9b-ba91-9d63a69eeb98" providerId="ADAL" clId="{7C37BC00-75B2-4F49-8FB5-DE54C3FC7306}" dt="2020-07-13T11:39:17.201" v="1676" actId="167"/>
          <ac:spMkLst>
            <pc:docMk/>
            <pc:sldMk cId="3225459139" sldId="1887"/>
            <ac:spMk id="2" creationId="{5F359BF1-DFBD-478C-ACA3-333D99FCFEDF}"/>
          </ac:spMkLst>
        </pc:spChg>
        <pc:spChg chg="mod">
          <ac:chgData name="Banisha Rynjah [Chillibreeze]" userId="661f8fbd-f985-4a9b-ba91-9d63a69eeb98" providerId="ADAL" clId="{7C37BC00-75B2-4F49-8FB5-DE54C3FC7306}" dt="2020-07-13T07:21:31.665" v="50" actId="165"/>
          <ac:spMkLst>
            <pc:docMk/>
            <pc:sldMk cId="3225459139" sldId="1887"/>
            <ac:spMk id="7" creationId="{C1E72309-09BA-43B3-82C3-6D573285FCF1}"/>
          </ac:spMkLst>
        </pc:spChg>
        <pc:spChg chg="mod">
          <ac:chgData name="Banisha Rynjah [Chillibreeze]" userId="661f8fbd-f985-4a9b-ba91-9d63a69eeb98" providerId="ADAL" clId="{7C37BC00-75B2-4F49-8FB5-DE54C3FC7306}" dt="2020-07-13T07:21:31.665" v="50" actId="165"/>
          <ac:spMkLst>
            <pc:docMk/>
            <pc:sldMk cId="3225459139" sldId="1887"/>
            <ac:spMk id="8" creationId="{6206554D-16DD-4E32-A639-E0CE48A818B5}"/>
          </ac:spMkLst>
        </pc:spChg>
        <pc:spChg chg="mod">
          <ac:chgData name="Banisha Rynjah [Chillibreeze]" userId="661f8fbd-f985-4a9b-ba91-9d63a69eeb98" providerId="ADAL" clId="{7C37BC00-75B2-4F49-8FB5-DE54C3FC7306}" dt="2020-07-13T07:20:32.157" v="39" actId="165"/>
          <ac:spMkLst>
            <pc:docMk/>
            <pc:sldMk cId="3225459139" sldId="1887"/>
            <ac:spMk id="10" creationId="{8BE541FD-FFE0-4E52-9D28-8BF81D991D13}"/>
          </ac:spMkLst>
        </pc:spChg>
        <pc:spChg chg="mod">
          <ac:chgData name="Banisha Rynjah [Chillibreeze]" userId="661f8fbd-f985-4a9b-ba91-9d63a69eeb98" providerId="ADAL" clId="{7C37BC00-75B2-4F49-8FB5-DE54C3FC7306}" dt="2020-07-13T07:20:32.157" v="39" actId="165"/>
          <ac:spMkLst>
            <pc:docMk/>
            <pc:sldMk cId="3225459139" sldId="1887"/>
            <ac:spMk id="11" creationId="{3570D59C-391A-46BC-9296-8B0B7ED9F6F5}"/>
          </ac:spMkLst>
        </pc:spChg>
        <pc:spChg chg="mod topLvl">
          <ac:chgData name="Banisha Rynjah [Chillibreeze]" userId="661f8fbd-f985-4a9b-ba91-9d63a69eeb98" providerId="ADAL" clId="{7C37BC00-75B2-4F49-8FB5-DE54C3FC7306}" dt="2020-07-13T07:19:46.278" v="28" actId="164"/>
          <ac:spMkLst>
            <pc:docMk/>
            <pc:sldMk cId="3225459139" sldId="1887"/>
            <ac:spMk id="13" creationId="{970574C5-13E7-4F92-B7E4-A965529C4E5A}"/>
          </ac:spMkLst>
        </pc:spChg>
        <pc:spChg chg="mod topLvl">
          <ac:chgData name="Banisha Rynjah [Chillibreeze]" userId="661f8fbd-f985-4a9b-ba91-9d63a69eeb98" providerId="ADAL" clId="{7C37BC00-75B2-4F49-8FB5-DE54C3FC7306}" dt="2020-07-13T07:19:39.904" v="25" actId="164"/>
          <ac:spMkLst>
            <pc:docMk/>
            <pc:sldMk cId="3225459139" sldId="1887"/>
            <ac:spMk id="14" creationId="{3086CF11-2B28-490D-8081-68D330DC49D2}"/>
          </ac:spMkLst>
        </pc:spChg>
        <pc:spChg chg="mod">
          <ac:chgData name="Banisha Rynjah [Chillibreeze]" userId="661f8fbd-f985-4a9b-ba91-9d63a69eeb98" providerId="ADAL" clId="{7C37BC00-75B2-4F49-8FB5-DE54C3FC7306}" dt="2020-07-13T07:18:38.673" v="12" actId="165"/>
          <ac:spMkLst>
            <pc:docMk/>
            <pc:sldMk cId="3225459139" sldId="1887"/>
            <ac:spMk id="16" creationId="{C23336F8-FE1F-463A-8CAE-6DB413B0ED64}"/>
          </ac:spMkLst>
        </pc:spChg>
        <pc:spChg chg="mod">
          <ac:chgData name="Banisha Rynjah [Chillibreeze]" userId="661f8fbd-f985-4a9b-ba91-9d63a69eeb98" providerId="ADAL" clId="{7C37BC00-75B2-4F49-8FB5-DE54C3FC7306}" dt="2020-07-13T07:18:38.673" v="12" actId="165"/>
          <ac:spMkLst>
            <pc:docMk/>
            <pc:sldMk cId="3225459139" sldId="1887"/>
            <ac:spMk id="17" creationId="{B9C58923-9F3C-4FD9-8FD1-209E56B8D0BD}"/>
          </ac:spMkLst>
        </pc:spChg>
        <pc:spChg chg="mod">
          <ac:chgData name="Banisha Rynjah [Chillibreeze]" userId="661f8fbd-f985-4a9b-ba91-9d63a69eeb98" providerId="ADAL" clId="{7C37BC00-75B2-4F49-8FB5-DE54C3FC7306}" dt="2020-07-13T07:16:02.559" v="0" actId="165"/>
          <ac:spMkLst>
            <pc:docMk/>
            <pc:sldMk cId="3225459139" sldId="1887"/>
            <ac:spMk id="19" creationId="{765E845F-01AC-4F42-8FBB-0F2B4D23F769}"/>
          </ac:spMkLst>
        </pc:spChg>
        <pc:spChg chg="mod">
          <ac:chgData name="Banisha Rynjah [Chillibreeze]" userId="661f8fbd-f985-4a9b-ba91-9d63a69eeb98" providerId="ADAL" clId="{7C37BC00-75B2-4F49-8FB5-DE54C3FC7306}" dt="2020-07-13T07:16:02.559" v="0" actId="165"/>
          <ac:spMkLst>
            <pc:docMk/>
            <pc:sldMk cId="3225459139" sldId="1887"/>
            <ac:spMk id="20" creationId="{CF98463D-B888-45FD-8F08-846779B430E1}"/>
          </ac:spMkLst>
        </pc:spChg>
        <pc:spChg chg="del mod">
          <ac:chgData name="Banisha Rynjah [Chillibreeze]" userId="661f8fbd-f985-4a9b-ba91-9d63a69eeb98" providerId="ADAL" clId="{7C37BC00-75B2-4F49-8FB5-DE54C3FC7306}" dt="2020-07-13T11:39:20.475" v="1679" actId="21"/>
          <ac:spMkLst>
            <pc:docMk/>
            <pc:sldMk cId="3225459139" sldId="1887"/>
            <ac:spMk id="21" creationId="{7813013D-2F59-4BEB-9F21-3D50030ECD12}"/>
          </ac:spMkLst>
        </pc:spChg>
        <pc:spChg chg="del mod">
          <ac:chgData name="Banisha Rynjah [Chillibreeze]" userId="661f8fbd-f985-4a9b-ba91-9d63a69eeb98" providerId="ADAL" clId="{7C37BC00-75B2-4F49-8FB5-DE54C3FC7306}" dt="2020-07-13T11:39:26.594" v="1685" actId="21"/>
          <ac:spMkLst>
            <pc:docMk/>
            <pc:sldMk cId="3225459139" sldId="1887"/>
            <ac:spMk id="22" creationId="{3A933D32-0B3A-406E-9AD0-21E113718947}"/>
          </ac:spMkLst>
        </pc:spChg>
        <pc:spChg chg="del mod">
          <ac:chgData name="Banisha Rynjah [Chillibreeze]" userId="661f8fbd-f985-4a9b-ba91-9d63a69eeb98" providerId="ADAL" clId="{7C37BC00-75B2-4F49-8FB5-DE54C3FC7306}" dt="2020-07-13T11:39:31.964" v="1691" actId="21"/>
          <ac:spMkLst>
            <pc:docMk/>
            <pc:sldMk cId="3225459139" sldId="1887"/>
            <ac:spMk id="23" creationId="{669FB5E8-09A7-49A7-8AF3-08A39D9499C1}"/>
          </ac:spMkLst>
        </pc:spChg>
        <pc:spChg chg="del mod">
          <ac:chgData name="Banisha Rynjah [Chillibreeze]" userId="661f8fbd-f985-4a9b-ba91-9d63a69eeb98" providerId="ADAL" clId="{7C37BC00-75B2-4F49-8FB5-DE54C3FC7306}" dt="2020-07-13T11:39:41.134" v="1699" actId="21"/>
          <ac:spMkLst>
            <pc:docMk/>
            <pc:sldMk cId="3225459139" sldId="1887"/>
            <ac:spMk id="24" creationId="{5CAEAA3E-1C1A-4D37-A6FA-BBBF5D012528}"/>
          </ac:spMkLst>
        </pc:spChg>
        <pc:spChg chg="del mod">
          <ac:chgData name="Banisha Rynjah [Chillibreeze]" userId="661f8fbd-f985-4a9b-ba91-9d63a69eeb98" providerId="ADAL" clId="{7C37BC00-75B2-4F49-8FB5-DE54C3FC7306}" dt="2020-07-13T11:39:46.211" v="1705" actId="21"/>
          <ac:spMkLst>
            <pc:docMk/>
            <pc:sldMk cId="3225459139" sldId="1887"/>
            <ac:spMk id="25" creationId="{7B7DDB75-FBCE-4E93-B688-F84EF646B0C0}"/>
          </ac:spMkLst>
        </pc:spChg>
        <pc:spChg chg="add mod">
          <ac:chgData name="Banisha Rynjah [Chillibreeze]" userId="661f8fbd-f985-4a9b-ba91-9d63a69eeb98" providerId="ADAL" clId="{7C37BC00-75B2-4F49-8FB5-DE54C3FC7306}" dt="2020-07-13T11:39:20.697" v="1680"/>
          <ac:spMkLst>
            <pc:docMk/>
            <pc:sldMk cId="3225459139" sldId="1887"/>
            <ac:spMk id="56" creationId="{BB73F82A-F426-45D3-8DA6-EC8D50D25DEA}"/>
          </ac:spMkLst>
        </pc:spChg>
        <pc:spChg chg="add mod">
          <ac:chgData name="Banisha Rynjah [Chillibreeze]" userId="661f8fbd-f985-4a9b-ba91-9d63a69eeb98" providerId="ADAL" clId="{7C37BC00-75B2-4F49-8FB5-DE54C3FC7306}" dt="2020-07-13T11:39:26.822" v="1686"/>
          <ac:spMkLst>
            <pc:docMk/>
            <pc:sldMk cId="3225459139" sldId="1887"/>
            <ac:spMk id="59" creationId="{02EB8FCE-C315-4CDF-9037-3334CD2511D6}"/>
          </ac:spMkLst>
        </pc:spChg>
        <pc:spChg chg="add mod">
          <ac:chgData name="Banisha Rynjah [Chillibreeze]" userId="661f8fbd-f985-4a9b-ba91-9d63a69eeb98" providerId="ADAL" clId="{7C37BC00-75B2-4F49-8FB5-DE54C3FC7306}" dt="2020-07-13T11:40:02.447" v="1710" actId="962"/>
          <ac:spMkLst>
            <pc:docMk/>
            <pc:sldMk cId="3225459139" sldId="1887"/>
            <ac:spMk id="62" creationId="{AA515807-1B84-4ACF-9326-87CF9C78EAFB}"/>
          </ac:spMkLst>
        </pc:spChg>
        <pc:spChg chg="add mod">
          <ac:chgData name="Banisha Rynjah [Chillibreeze]" userId="661f8fbd-f985-4a9b-ba91-9d63a69eeb98" providerId="ADAL" clId="{7C37BC00-75B2-4F49-8FB5-DE54C3FC7306}" dt="2020-07-13T11:39:41.398" v="1700"/>
          <ac:spMkLst>
            <pc:docMk/>
            <pc:sldMk cId="3225459139" sldId="1887"/>
            <ac:spMk id="66" creationId="{825D0595-115D-41FA-808C-4B6709E7B9EB}"/>
          </ac:spMkLst>
        </pc:spChg>
        <pc:spChg chg="add mod">
          <ac:chgData name="Banisha Rynjah [Chillibreeze]" userId="661f8fbd-f985-4a9b-ba91-9d63a69eeb98" providerId="ADAL" clId="{7C37BC00-75B2-4F49-8FB5-DE54C3FC7306}" dt="2020-07-13T11:39:46.436" v="1706"/>
          <ac:spMkLst>
            <pc:docMk/>
            <pc:sldMk cId="3225459139" sldId="1887"/>
            <ac:spMk id="69" creationId="{04D5EAE2-4D1C-4F48-83E5-E5DD5E0C3794}"/>
          </ac:spMkLst>
        </pc:spChg>
        <pc:grpChg chg="del">
          <ac:chgData name="Banisha Rynjah [Chillibreeze]" userId="661f8fbd-f985-4a9b-ba91-9d63a69eeb98" providerId="ADAL" clId="{7C37BC00-75B2-4F49-8FB5-DE54C3FC7306}" dt="2020-07-13T07:21:31.665" v="50" actId="165"/>
          <ac:grpSpMkLst>
            <pc:docMk/>
            <pc:sldMk cId="3225459139" sldId="1887"/>
            <ac:grpSpMk id="3" creationId="{292BAD76-A962-42FB-A938-7776EDEF1BB6}"/>
          </ac:grpSpMkLst>
        </pc:grpChg>
        <pc:grpChg chg="del">
          <ac:chgData name="Banisha Rynjah [Chillibreeze]" userId="661f8fbd-f985-4a9b-ba91-9d63a69eeb98" providerId="ADAL" clId="{7C37BC00-75B2-4F49-8FB5-DE54C3FC7306}" dt="2020-07-13T07:20:32.157" v="39" actId="165"/>
          <ac:grpSpMkLst>
            <pc:docMk/>
            <pc:sldMk cId="3225459139" sldId="1887"/>
            <ac:grpSpMk id="4" creationId="{DB7F3EC6-7A39-4733-9B09-C27CF141D771}"/>
          </ac:grpSpMkLst>
        </pc:grpChg>
        <pc:grpChg chg="del">
          <ac:chgData name="Banisha Rynjah [Chillibreeze]" userId="661f8fbd-f985-4a9b-ba91-9d63a69eeb98" providerId="ADAL" clId="{7C37BC00-75B2-4F49-8FB5-DE54C3FC7306}" dt="2020-07-13T07:19:20.541" v="22" actId="165"/>
          <ac:grpSpMkLst>
            <pc:docMk/>
            <pc:sldMk cId="3225459139" sldId="1887"/>
            <ac:grpSpMk id="5" creationId="{7682FD71-966A-4D51-A9BA-EE1CA692BA35}"/>
          </ac:grpSpMkLst>
        </pc:grpChg>
        <pc:grpChg chg="mod topLvl">
          <ac:chgData name="Banisha Rynjah [Chillibreeze]" userId="661f8fbd-f985-4a9b-ba91-9d63a69eeb98" providerId="ADAL" clId="{7C37BC00-75B2-4F49-8FB5-DE54C3FC7306}" dt="2020-07-13T07:21:41.853" v="52" actId="164"/>
          <ac:grpSpMkLst>
            <pc:docMk/>
            <pc:sldMk cId="3225459139" sldId="1887"/>
            <ac:grpSpMk id="6" creationId="{02417A3F-F1F3-419A-A1A9-F1C121BCD214}"/>
          </ac:grpSpMkLst>
        </pc:grpChg>
        <pc:grpChg chg="mod topLvl">
          <ac:chgData name="Banisha Rynjah [Chillibreeze]" userId="661f8fbd-f985-4a9b-ba91-9d63a69eeb98" providerId="ADAL" clId="{7C37BC00-75B2-4F49-8FB5-DE54C3FC7306}" dt="2020-07-13T07:20:44.790" v="41" actId="164"/>
          <ac:grpSpMkLst>
            <pc:docMk/>
            <pc:sldMk cId="3225459139" sldId="1887"/>
            <ac:grpSpMk id="9" creationId="{7AE44053-1139-4BD6-AAC1-27377D6F687B}"/>
          </ac:grpSpMkLst>
        </pc:grpChg>
        <pc:grpChg chg="del mod topLvl">
          <ac:chgData name="Banisha Rynjah [Chillibreeze]" userId="661f8fbd-f985-4a9b-ba91-9d63a69eeb98" providerId="ADAL" clId="{7C37BC00-75B2-4F49-8FB5-DE54C3FC7306}" dt="2020-07-13T07:19:30.745" v="23" actId="165"/>
          <ac:grpSpMkLst>
            <pc:docMk/>
            <pc:sldMk cId="3225459139" sldId="1887"/>
            <ac:grpSpMk id="12" creationId="{78A51912-E8B0-4AC4-8A21-273F1F99736A}"/>
          </ac:grpSpMkLst>
        </pc:grpChg>
        <pc:grpChg chg="mod topLvl">
          <ac:chgData name="Banisha Rynjah [Chillibreeze]" userId="661f8fbd-f985-4a9b-ba91-9d63a69eeb98" providerId="ADAL" clId="{7C37BC00-75B2-4F49-8FB5-DE54C3FC7306}" dt="2020-07-13T07:18:45.591" v="14" actId="164"/>
          <ac:grpSpMkLst>
            <pc:docMk/>
            <pc:sldMk cId="3225459139" sldId="1887"/>
            <ac:grpSpMk id="15" creationId="{0C908075-1F80-4CFC-9E1C-C45ECE356713}"/>
          </ac:grpSpMkLst>
        </pc:grpChg>
        <pc:grpChg chg="mod topLvl">
          <ac:chgData name="Banisha Rynjah [Chillibreeze]" userId="661f8fbd-f985-4a9b-ba91-9d63a69eeb98" providerId="ADAL" clId="{7C37BC00-75B2-4F49-8FB5-DE54C3FC7306}" dt="2020-07-13T07:16:14.970" v="2" actId="164"/>
          <ac:grpSpMkLst>
            <pc:docMk/>
            <pc:sldMk cId="3225459139" sldId="1887"/>
            <ac:grpSpMk id="18" creationId="{72A33654-E804-4B8A-92E2-8E57DF5A9893}"/>
          </ac:grpSpMkLst>
        </pc:grpChg>
        <pc:grpChg chg="del">
          <ac:chgData name="Banisha Rynjah [Chillibreeze]" userId="661f8fbd-f985-4a9b-ba91-9d63a69eeb98" providerId="ADAL" clId="{7C37BC00-75B2-4F49-8FB5-DE54C3FC7306}" dt="2020-07-13T07:18:38.673" v="12" actId="165"/>
          <ac:grpSpMkLst>
            <pc:docMk/>
            <pc:sldMk cId="3225459139" sldId="1887"/>
            <ac:grpSpMk id="26" creationId="{6C54375C-29EA-462E-B2CE-C3AF099F1148}"/>
          </ac:grpSpMkLst>
        </pc:grpChg>
        <pc:grpChg chg="del">
          <ac:chgData name="Banisha Rynjah [Chillibreeze]" userId="661f8fbd-f985-4a9b-ba91-9d63a69eeb98" providerId="ADAL" clId="{7C37BC00-75B2-4F49-8FB5-DE54C3FC7306}" dt="2020-07-13T07:16:02.559" v="0" actId="165"/>
          <ac:grpSpMkLst>
            <pc:docMk/>
            <pc:sldMk cId="3225459139" sldId="1887"/>
            <ac:grpSpMk id="36" creationId="{B9040D35-3247-4DE5-9713-7698899E6034}"/>
          </ac:grpSpMkLst>
        </pc:grpChg>
        <pc:grpChg chg="add del mod">
          <ac:chgData name="Banisha Rynjah [Chillibreeze]" userId="661f8fbd-f985-4a9b-ba91-9d63a69eeb98" providerId="ADAL" clId="{7C37BC00-75B2-4F49-8FB5-DE54C3FC7306}" dt="2020-07-13T07:16:53.321" v="8" actId="478"/>
          <ac:grpSpMkLst>
            <pc:docMk/>
            <pc:sldMk cId="3225459139" sldId="1887"/>
            <ac:grpSpMk id="38" creationId="{176C0F22-A57C-484B-8C82-0EFEF16851D3}"/>
          </ac:grpSpMkLst>
        </pc:grpChg>
        <pc:grpChg chg="add del mod">
          <ac:chgData name="Banisha Rynjah [Chillibreeze]" userId="661f8fbd-f985-4a9b-ba91-9d63a69eeb98" providerId="ADAL" clId="{7C37BC00-75B2-4F49-8FB5-DE54C3FC7306}" dt="2020-07-13T07:19:01.173" v="16" actId="478"/>
          <ac:grpSpMkLst>
            <pc:docMk/>
            <pc:sldMk cId="3225459139" sldId="1887"/>
            <ac:grpSpMk id="41" creationId="{F951A3F7-5245-4AF1-855A-0A918A98E1CC}"/>
          </ac:grpSpMkLst>
        </pc:grpChg>
        <pc:grpChg chg="add mod">
          <ac:chgData name="Banisha Rynjah [Chillibreeze]" userId="661f8fbd-f985-4a9b-ba91-9d63a69eeb98" providerId="ADAL" clId="{7C37BC00-75B2-4F49-8FB5-DE54C3FC7306}" dt="2020-07-13T07:19:46.278" v="28" actId="164"/>
          <ac:grpSpMkLst>
            <pc:docMk/>
            <pc:sldMk cId="3225459139" sldId="1887"/>
            <ac:grpSpMk id="44" creationId="{021891EA-CF4A-484E-8577-B97322A0AC7C}"/>
          </ac:grpSpMkLst>
        </pc:grpChg>
        <pc:grpChg chg="add del mod">
          <ac:chgData name="Banisha Rynjah [Chillibreeze]" userId="661f8fbd-f985-4a9b-ba91-9d63a69eeb98" providerId="ADAL" clId="{7C37BC00-75B2-4F49-8FB5-DE54C3FC7306}" dt="2020-07-13T07:20:15.890" v="33" actId="478"/>
          <ac:grpSpMkLst>
            <pc:docMk/>
            <pc:sldMk cId="3225459139" sldId="1887"/>
            <ac:grpSpMk id="45" creationId="{F73A8338-E81D-49AA-8E8B-E04B51322289}"/>
          </ac:grpSpMkLst>
        </pc:grpChg>
        <pc:grpChg chg="add del mod">
          <ac:chgData name="Banisha Rynjah [Chillibreeze]" userId="661f8fbd-f985-4a9b-ba91-9d63a69eeb98" providerId="ADAL" clId="{7C37BC00-75B2-4F49-8FB5-DE54C3FC7306}" dt="2020-07-13T07:21:13.178" v="44" actId="478"/>
          <ac:grpSpMkLst>
            <pc:docMk/>
            <pc:sldMk cId="3225459139" sldId="1887"/>
            <ac:grpSpMk id="48" creationId="{E18B5101-3626-405C-A8A0-B6686C367617}"/>
          </ac:grpSpMkLst>
        </pc:grpChg>
        <pc:grpChg chg="add del mod">
          <ac:chgData name="Banisha Rynjah [Chillibreeze]" userId="661f8fbd-f985-4a9b-ba91-9d63a69eeb98" providerId="ADAL" clId="{7C37BC00-75B2-4F49-8FB5-DE54C3FC7306}" dt="2020-07-13T07:22:04.622" v="56" actId="478"/>
          <ac:grpSpMkLst>
            <pc:docMk/>
            <pc:sldMk cId="3225459139" sldId="1887"/>
            <ac:grpSpMk id="51" creationId="{321F3F14-EEC6-42BD-9D93-C8C6A832F02B}"/>
          </ac:grpSpMkLst>
        </pc:grpChg>
        <pc:picChg chg="mod topLvl">
          <ac:chgData name="Banisha Rynjah [Chillibreeze]" userId="661f8fbd-f985-4a9b-ba91-9d63a69eeb98" providerId="ADAL" clId="{7C37BC00-75B2-4F49-8FB5-DE54C3FC7306}" dt="2020-07-13T07:21:41.853" v="52" actId="164"/>
          <ac:picMkLst>
            <pc:docMk/>
            <pc:sldMk cId="3225459139" sldId="1887"/>
            <ac:picMk id="31" creationId="{F4FC11AD-FC6C-48E1-8E95-6F6B2E8469AC}"/>
          </ac:picMkLst>
        </pc:picChg>
        <pc:picChg chg="mod topLvl">
          <ac:chgData name="Banisha Rynjah [Chillibreeze]" userId="661f8fbd-f985-4a9b-ba91-9d63a69eeb98" providerId="ADAL" clId="{7C37BC00-75B2-4F49-8FB5-DE54C3FC7306}" dt="2020-07-13T07:20:44.790" v="41" actId="164"/>
          <ac:picMkLst>
            <pc:docMk/>
            <pc:sldMk cId="3225459139" sldId="1887"/>
            <ac:picMk id="32" creationId="{CC72B250-68CF-464C-8C01-68BDD6FE2DFB}"/>
          </ac:picMkLst>
        </pc:picChg>
        <pc:picChg chg="mod topLvl">
          <ac:chgData name="Banisha Rynjah [Chillibreeze]" userId="661f8fbd-f985-4a9b-ba91-9d63a69eeb98" providerId="ADAL" clId="{7C37BC00-75B2-4F49-8FB5-DE54C3FC7306}" dt="2020-07-13T07:19:39.904" v="25" actId="164"/>
          <ac:picMkLst>
            <pc:docMk/>
            <pc:sldMk cId="3225459139" sldId="1887"/>
            <ac:picMk id="33" creationId="{B246ACEA-3DF6-4593-9C32-A4AD262BAA5A}"/>
          </ac:picMkLst>
        </pc:picChg>
        <pc:picChg chg="mod topLvl">
          <ac:chgData name="Banisha Rynjah [Chillibreeze]" userId="661f8fbd-f985-4a9b-ba91-9d63a69eeb98" providerId="ADAL" clId="{7C37BC00-75B2-4F49-8FB5-DE54C3FC7306}" dt="2020-07-13T07:18:45.591" v="14" actId="164"/>
          <ac:picMkLst>
            <pc:docMk/>
            <pc:sldMk cId="3225459139" sldId="1887"/>
            <ac:picMk id="34" creationId="{777A85AB-8D7E-4A43-B84B-385DCEB7F811}"/>
          </ac:picMkLst>
        </pc:picChg>
        <pc:picChg chg="mod topLvl">
          <ac:chgData name="Banisha Rynjah [Chillibreeze]" userId="661f8fbd-f985-4a9b-ba91-9d63a69eeb98" providerId="ADAL" clId="{7C37BC00-75B2-4F49-8FB5-DE54C3FC7306}" dt="2020-07-13T07:16:14.970" v="2" actId="164"/>
          <ac:picMkLst>
            <pc:docMk/>
            <pc:sldMk cId="3225459139" sldId="1887"/>
            <ac:picMk id="35" creationId="{AB846DB1-ED52-4283-9E8E-9F27D3880DDA}"/>
          </ac:picMkLst>
        </pc:picChg>
        <pc:picChg chg="add del mod">
          <ac:chgData name="Banisha Rynjah [Chillibreeze]" userId="661f8fbd-f985-4a9b-ba91-9d63a69eeb98" providerId="ADAL" clId="{7C37BC00-75B2-4F49-8FB5-DE54C3FC7306}" dt="2020-07-13T07:18:29.486" v="11" actId="478"/>
          <ac:picMkLst>
            <pc:docMk/>
            <pc:sldMk cId="3225459139" sldId="1887"/>
            <ac:picMk id="37" creationId="{A3795144-567F-4A21-A289-FACFAF08E20D}"/>
          </ac:picMkLst>
        </pc:picChg>
        <pc:picChg chg="del mod">
          <ac:chgData name="Banisha Rynjah [Chillibreeze]" userId="661f8fbd-f985-4a9b-ba91-9d63a69eeb98" providerId="ADAL" clId="{7C37BC00-75B2-4F49-8FB5-DE54C3FC7306}" dt="2020-07-13T11:39:44.322" v="1703" actId="21"/>
          <ac:picMkLst>
            <pc:docMk/>
            <pc:sldMk cId="3225459139" sldId="1887"/>
            <ac:picMk id="39" creationId="{831DE961-3D6C-421E-9D10-BDC0CA724B40}"/>
          </ac:picMkLst>
        </pc:picChg>
        <pc:picChg chg="add del mod">
          <ac:chgData name="Banisha Rynjah [Chillibreeze]" userId="661f8fbd-f985-4a9b-ba91-9d63a69eeb98" providerId="ADAL" clId="{7C37BC00-75B2-4F49-8FB5-DE54C3FC7306}" dt="2020-07-13T07:19:15.206" v="21" actId="478"/>
          <ac:picMkLst>
            <pc:docMk/>
            <pc:sldMk cId="3225459139" sldId="1887"/>
            <ac:picMk id="40" creationId="{E229E49D-822B-479F-83EF-DF076F1FE125}"/>
          </ac:picMkLst>
        </pc:picChg>
        <pc:picChg chg="del mod">
          <ac:chgData name="Banisha Rynjah [Chillibreeze]" userId="661f8fbd-f985-4a9b-ba91-9d63a69eeb98" providerId="ADAL" clId="{7C37BC00-75B2-4F49-8FB5-DE54C3FC7306}" dt="2020-07-13T11:39:35.033" v="1695" actId="21"/>
          <ac:picMkLst>
            <pc:docMk/>
            <pc:sldMk cId="3225459139" sldId="1887"/>
            <ac:picMk id="42" creationId="{08BBB879-2B71-4A79-BFBB-805BE0930D62}"/>
          </ac:picMkLst>
        </pc:picChg>
        <pc:picChg chg="add del mod">
          <ac:chgData name="Banisha Rynjah [Chillibreeze]" userId="661f8fbd-f985-4a9b-ba91-9d63a69eeb98" providerId="ADAL" clId="{7C37BC00-75B2-4F49-8FB5-DE54C3FC7306}" dt="2020-07-13T07:20:26.668" v="38" actId="478"/>
          <ac:picMkLst>
            <pc:docMk/>
            <pc:sldMk cId="3225459139" sldId="1887"/>
            <ac:picMk id="43" creationId="{685F70C5-D537-4081-8890-E63154F8A1F1}"/>
          </ac:picMkLst>
        </pc:picChg>
        <pc:picChg chg="del mod">
          <ac:chgData name="Banisha Rynjah [Chillibreeze]" userId="661f8fbd-f985-4a9b-ba91-9d63a69eeb98" providerId="ADAL" clId="{7C37BC00-75B2-4F49-8FB5-DE54C3FC7306}" dt="2020-07-13T11:39:30.365" v="1689" actId="21"/>
          <ac:picMkLst>
            <pc:docMk/>
            <pc:sldMk cId="3225459139" sldId="1887"/>
            <ac:picMk id="46" creationId="{1008D561-88E1-401A-A91D-DBAC49CC691F}"/>
          </ac:picMkLst>
        </pc:picChg>
        <pc:picChg chg="add del mod">
          <ac:chgData name="Banisha Rynjah [Chillibreeze]" userId="661f8fbd-f985-4a9b-ba91-9d63a69eeb98" providerId="ADAL" clId="{7C37BC00-75B2-4F49-8FB5-DE54C3FC7306}" dt="2020-07-13T07:21:24.585" v="49" actId="478"/>
          <ac:picMkLst>
            <pc:docMk/>
            <pc:sldMk cId="3225459139" sldId="1887"/>
            <ac:picMk id="47" creationId="{3130F233-B1F4-4C16-ABE1-93DBA3A9A812}"/>
          </ac:picMkLst>
        </pc:picChg>
        <pc:picChg chg="del mod">
          <ac:chgData name="Banisha Rynjah [Chillibreeze]" userId="661f8fbd-f985-4a9b-ba91-9d63a69eeb98" providerId="ADAL" clId="{7C37BC00-75B2-4F49-8FB5-DE54C3FC7306}" dt="2020-07-13T11:39:24.692" v="1683" actId="21"/>
          <ac:picMkLst>
            <pc:docMk/>
            <pc:sldMk cId="3225459139" sldId="1887"/>
            <ac:picMk id="49" creationId="{5E60B98F-9337-4A1D-BEF6-47BACC064583}"/>
          </ac:picMkLst>
        </pc:picChg>
        <pc:picChg chg="add del mod">
          <ac:chgData name="Banisha Rynjah [Chillibreeze]" userId="661f8fbd-f985-4a9b-ba91-9d63a69eeb98" providerId="ADAL" clId="{7C37BC00-75B2-4F49-8FB5-DE54C3FC7306}" dt="2020-07-13T07:22:13.064" v="59" actId="478"/>
          <ac:picMkLst>
            <pc:docMk/>
            <pc:sldMk cId="3225459139" sldId="1887"/>
            <ac:picMk id="50" creationId="{5DE4C836-F982-4A71-9BAB-B241C562C986}"/>
          </ac:picMkLst>
        </pc:picChg>
        <pc:picChg chg="del mod">
          <ac:chgData name="Banisha Rynjah [Chillibreeze]" userId="661f8fbd-f985-4a9b-ba91-9d63a69eeb98" providerId="ADAL" clId="{7C37BC00-75B2-4F49-8FB5-DE54C3FC7306}" dt="2020-07-13T11:39:18.740" v="1677" actId="21"/>
          <ac:picMkLst>
            <pc:docMk/>
            <pc:sldMk cId="3225459139" sldId="1887"/>
            <ac:picMk id="52" creationId="{499394BE-4727-4F05-85F7-FD14E1081782}"/>
          </ac:picMkLst>
        </pc:picChg>
        <pc:picChg chg="add del mod">
          <ac:chgData name="Banisha Rynjah [Chillibreeze]" userId="661f8fbd-f985-4a9b-ba91-9d63a69eeb98" providerId="ADAL" clId="{7C37BC00-75B2-4F49-8FB5-DE54C3FC7306}" dt="2020-07-13T08:49:47.216" v="794" actId="478"/>
          <ac:picMkLst>
            <pc:docMk/>
            <pc:sldMk cId="3225459139" sldId="1887"/>
            <ac:picMk id="53" creationId="{EEEF6B95-C348-4040-905C-9AFFA078D9C4}"/>
          </ac:picMkLst>
        </pc:picChg>
        <pc:picChg chg="add mod">
          <ac:chgData name="Banisha Rynjah [Chillibreeze]" userId="661f8fbd-f985-4a9b-ba91-9d63a69eeb98" providerId="ADAL" clId="{7C37BC00-75B2-4F49-8FB5-DE54C3FC7306}" dt="2020-07-13T11:39:18.943" v="1678"/>
          <ac:picMkLst>
            <pc:docMk/>
            <pc:sldMk cId="3225459139" sldId="1887"/>
            <ac:picMk id="55" creationId="{B37C9E2D-1814-4C9A-8223-85E439DFAF68}"/>
          </ac:picMkLst>
        </pc:picChg>
        <pc:picChg chg="add mod">
          <ac:chgData name="Banisha Rynjah [Chillibreeze]" userId="661f8fbd-f985-4a9b-ba91-9d63a69eeb98" providerId="ADAL" clId="{7C37BC00-75B2-4F49-8FB5-DE54C3FC7306}" dt="2020-07-13T11:39:24.961" v="1684"/>
          <ac:picMkLst>
            <pc:docMk/>
            <pc:sldMk cId="3225459139" sldId="1887"/>
            <ac:picMk id="58" creationId="{C3D6A527-2595-4B78-8018-2485F53BCA9E}"/>
          </ac:picMkLst>
        </pc:picChg>
        <pc:picChg chg="add mod">
          <ac:chgData name="Banisha Rynjah [Chillibreeze]" userId="661f8fbd-f985-4a9b-ba91-9d63a69eeb98" providerId="ADAL" clId="{7C37BC00-75B2-4F49-8FB5-DE54C3FC7306}" dt="2020-07-13T11:39:30.702" v="1690"/>
          <ac:picMkLst>
            <pc:docMk/>
            <pc:sldMk cId="3225459139" sldId="1887"/>
            <ac:picMk id="61" creationId="{B8B921C4-5932-47B8-A99E-6FF578437516}"/>
          </ac:picMkLst>
        </pc:picChg>
        <pc:picChg chg="add mod">
          <ac:chgData name="Banisha Rynjah [Chillibreeze]" userId="661f8fbd-f985-4a9b-ba91-9d63a69eeb98" providerId="ADAL" clId="{7C37BC00-75B2-4F49-8FB5-DE54C3FC7306}" dt="2020-07-13T11:39:35.277" v="1696"/>
          <ac:picMkLst>
            <pc:docMk/>
            <pc:sldMk cId="3225459139" sldId="1887"/>
            <ac:picMk id="64" creationId="{050E68A7-DCCC-42B8-B72D-C9F7E78A5540}"/>
          </ac:picMkLst>
        </pc:picChg>
        <pc:picChg chg="add del mod">
          <ac:chgData name="Banisha Rynjah [Chillibreeze]" userId="661f8fbd-f985-4a9b-ba91-9d63a69eeb98" providerId="ADAL" clId="{7C37BC00-75B2-4F49-8FB5-DE54C3FC7306}" dt="2020-07-13T11:39:38.471" v="1698"/>
          <ac:picMkLst>
            <pc:docMk/>
            <pc:sldMk cId="3225459139" sldId="1887"/>
            <ac:picMk id="65" creationId="{A88917C1-9803-43B3-B2CA-980724C6FB32}"/>
          </ac:picMkLst>
        </pc:picChg>
        <pc:picChg chg="add mod">
          <ac:chgData name="Banisha Rynjah [Chillibreeze]" userId="661f8fbd-f985-4a9b-ba91-9d63a69eeb98" providerId="ADAL" clId="{7C37BC00-75B2-4F49-8FB5-DE54C3FC7306}" dt="2020-07-13T11:39:44.610" v="1704"/>
          <ac:picMkLst>
            <pc:docMk/>
            <pc:sldMk cId="3225459139" sldId="1887"/>
            <ac:picMk id="68" creationId="{928E22BD-F971-47FE-90CD-1B7140157D61}"/>
          </ac:picMkLst>
        </pc:picChg>
        <pc:cxnChg chg="del mod">
          <ac:chgData name="Banisha Rynjah [Chillibreeze]" userId="661f8fbd-f985-4a9b-ba91-9d63a69eeb98" providerId="ADAL" clId="{7C37BC00-75B2-4F49-8FB5-DE54C3FC7306}" dt="2020-07-13T11:39:23.256" v="1681" actId="21"/>
          <ac:cxnSpMkLst>
            <pc:docMk/>
            <pc:sldMk cId="3225459139" sldId="1887"/>
            <ac:cxnSpMk id="27" creationId="{5A600DD8-4C0B-4184-A285-0C86BDF7668B}"/>
          </ac:cxnSpMkLst>
        </pc:cxnChg>
        <pc:cxnChg chg="del mod">
          <ac:chgData name="Banisha Rynjah [Chillibreeze]" userId="661f8fbd-f985-4a9b-ba91-9d63a69eeb98" providerId="ADAL" clId="{7C37BC00-75B2-4F49-8FB5-DE54C3FC7306}" dt="2020-07-13T11:39:28.007" v="1687" actId="21"/>
          <ac:cxnSpMkLst>
            <pc:docMk/>
            <pc:sldMk cId="3225459139" sldId="1887"/>
            <ac:cxnSpMk id="28" creationId="{33ACAFC2-1836-4ABF-9342-8D301F861B97}"/>
          </ac:cxnSpMkLst>
        </pc:cxnChg>
        <pc:cxnChg chg="del mod">
          <ac:chgData name="Banisha Rynjah [Chillibreeze]" userId="661f8fbd-f985-4a9b-ba91-9d63a69eeb98" providerId="ADAL" clId="{7C37BC00-75B2-4F49-8FB5-DE54C3FC7306}" dt="2020-07-13T11:39:33.680" v="1693" actId="21"/>
          <ac:cxnSpMkLst>
            <pc:docMk/>
            <pc:sldMk cId="3225459139" sldId="1887"/>
            <ac:cxnSpMk id="29" creationId="{362D15D6-2167-499C-BF09-CF16B32A6920}"/>
          </ac:cxnSpMkLst>
        </pc:cxnChg>
        <pc:cxnChg chg="del mod">
          <ac:chgData name="Banisha Rynjah [Chillibreeze]" userId="661f8fbd-f985-4a9b-ba91-9d63a69eeb98" providerId="ADAL" clId="{7C37BC00-75B2-4F49-8FB5-DE54C3FC7306}" dt="2020-07-13T11:39:42.802" v="1701" actId="21"/>
          <ac:cxnSpMkLst>
            <pc:docMk/>
            <pc:sldMk cId="3225459139" sldId="1887"/>
            <ac:cxnSpMk id="30" creationId="{9D37669D-93B9-4B07-8BF3-E180669DC093}"/>
          </ac:cxnSpMkLst>
        </pc:cxnChg>
        <pc:cxnChg chg="add mod">
          <ac:chgData name="Banisha Rynjah [Chillibreeze]" userId="661f8fbd-f985-4a9b-ba91-9d63a69eeb98" providerId="ADAL" clId="{7C37BC00-75B2-4F49-8FB5-DE54C3FC7306}" dt="2020-07-13T11:39:57.592" v="1707" actId="962"/>
          <ac:cxnSpMkLst>
            <pc:docMk/>
            <pc:sldMk cId="3225459139" sldId="1887"/>
            <ac:cxnSpMk id="57" creationId="{422DB022-D6E7-4C15-A6D7-4194851D76E9}"/>
          </ac:cxnSpMkLst>
        </pc:cxnChg>
        <pc:cxnChg chg="add mod">
          <ac:chgData name="Banisha Rynjah [Chillibreeze]" userId="661f8fbd-f985-4a9b-ba91-9d63a69eeb98" providerId="ADAL" clId="{7C37BC00-75B2-4F49-8FB5-DE54C3FC7306}" dt="2020-07-13T11:39:59.808" v="1708" actId="962"/>
          <ac:cxnSpMkLst>
            <pc:docMk/>
            <pc:sldMk cId="3225459139" sldId="1887"/>
            <ac:cxnSpMk id="60" creationId="{4BE09C81-8C2B-4F69-99C9-5177E51A4793}"/>
          </ac:cxnSpMkLst>
        </pc:cxnChg>
        <pc:cxnChg chg="add mod">
          <ac:chgData name="Banisha Rynjah [Chillibreeze]" userId="661f8fbd-f985-4a9b-ba91-9d63a69eeb98" providerId="ADAL" clId="{7C37BC00-75B2-4F49-8FB5-DE54C3FC7306}" dt="2020-07-13T11:40:03.449" v="1711" actId="962"/>
          <ac:cxnSpMkLst>
            <pc:docMk/>
            <pc:sldMk cId="3225459139" sldId="1887"/>
            <ac:cxnSpMk id="63" creationId="{CC840FDA-ECDF-47DD-8BC3-DF1F6668AB50}"/>
          </ac:cxnSpMkLst>
        </pc:cxnChg>
        <pc:cxnChg chg="add mod">
          <ac:chgData name="Banisha Rynjah [Chillibreeze]" userId="661f8fbd-f985-4a9b-ba91-9d63a69eeb98" providerId="ADAL" clId="{7C37BC00-75B2-4F49-8FB5-DE54C3FC7306}" dt="2020-07-13T11:44:20.818" v="1719" actId="962"/>
          <ac:cxnSpMkLst>
            <pc:docMk/>
            <pc:sldMk cId="3225459139" sldId="1887"/>
            <ac:cxnSpMk id="67" creationId="{2DC04C2A-4A42-4B16-A6A0-57694930E747}"/>
          </ac:cxnSpMkLst>
        </pc:cxnChg>
      </pc:sldChg>
    </pc:docChg>
  </pc:docChgLst>
  <pc:docChgLst>
    <pc:chgData name="Pynbhalang Lyngdoh [Chillibreeze]" userId="6e6ab227-4ab6-4418-b5d2-56197c8246b7" providerId="ADAL" clId="{E4274603-F087-4B40-B246-9E47749978A3}"/>
    <pc:docChg chg="undo custSel addSld modSld modMainMaster delSection">
      <pc:chgData name="Pynbhalang Lyngdoh [Chillibreeze]" userId="6e6ab227-4ab6-4418-b5d2-56197c8246b7" providerId="ADAL" clId="{E4274603-F087-4B40-B246-9E47749978A3}" dt="2020-07-11T04:41:41.402" v="370" actId="20577"/>
      <pc:docMkLst>
        <pc:docMk/>
      </pc:docMkLst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560731283" sldId="256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867718353" sldId="380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285983171" sldId="1461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610913990" sldId="1462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736714038" sldId="1463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52959027" sldId="1464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501102590" sldId="1465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1885573179" sldId="1466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475363482" sldId="1467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622786964" sldId="1468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635753243" sldId="1469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1033829009" sldId="1470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1090457790" sldId="1471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009053963" sldId="1472"/>
        </pc:sldMkLst>
      </pc:sldChg>
      <pc:sldChg chg="modSp mod">
        <pc:chgData name="Pynbhalang Lyngdoh [Chillibreeze]" userId="6e6ab227-4ab6-4418-b5d2-56197c8246b7" providerId="ADAL" clId="{E4274603-F087-4B40-B246-9E47749978A3}" dt="2020-07-11T04:40:22.901" v="369" actId="2711"/>
        <pc:sldMkLst>
          <pc:docMk/>
          <pc:sldMk cId="3799977868" sldId="1488"/>
        </pc:sldMkLst>
        <pc:spChg chg="mod">
          <ac:chgData name="Pynbhalang Lyngdoh [Chillibreeze]" userId="6e6ab227-4ab6-4418-b5d2-56197c8246b7" providerId="ADAL" clId="{E4274603-F087-4B40-B246-9E47749978A3}" dt="2020-07-11T04:40:22.901" v="369" actId="2711"/>
          <ac:spMkLst>
            <pc:docMk/>
            <pc:sldMk cId="3799977868" sldId="1488"/>
            <ac:spMk id="3" creationId="{B0C4159F-9DD9-4B78-8247-122F7571B461}"/>
          </ac:spMkLst>
        </pc:spChg>
        <pc:spChg chg="mod">
          <ac:chgData name="Pynbhalang Lyngdoh [Chillibreeze]" userId="6e6ab227-4ab6-4418-b5d2-56197c8246b7" providerId="ADAL" clId="{E4274603-F087-4B40-B246-9E47749978A3}" dt="2020-07-11T04:25:40.862" v="324" actId="14100"/>
          <ac:spMkLst>
            <pc:docMk/>
            <pc:sldMk cId="3799977868" sldId="1488"/>
            <ac:spMk id="9" creationId="{E3024EB5-AB9C-4A63-872B-6EB3FA13285D}"/>
          </ac:spMkLst>
        </pc:spChg>
        <pc:graphicFrameChg chg="mod modGraphic">
          <ac:chgData name="Pynbhalang Lyngdoh [Chillibreeze]" userId="6e6ab227-4ab6-4418-b5d2-56197c8246b7" providerId="ADAL" clId="{E4274603-F087-4B40-B246-9E47749978A3}" dt="2020-07-11T04:14:27.318" v="101" actId="3064"/>
          <ac:graphicFrameMkLst>
            <pc:docMk/>
            <pc:sldMk cId="3799977868" sldId="1488"/>
            <ac:graphicFrameMk id="5" creationId="{E75EE5D8-A1D7-4525-9190-F6105EEADCB4}"/>
          </ac:graphicFrameMkLst>
        </pc:graphicFrameChg>
      </pc:sldChg>
      <pc:sldChg chg="modSp mod">
        <pc:chgData name="Pynbhalang Lyngdoh [Chillibreeze]" userId="6e6ab227-4ab6-4418-b5d2-56197c8246b7" providerId="ADAL" clId="{E4274603-F087-4B40-B246-9E47749978A3}" dt="2020-07-11T04:14:47.566" v="102" actId="255"/>
        <pc:sldMkLst>
          <pc:docMk/>
          <pc:sldMk cId="825610705" sldId="1489"/>
        </pc:sldMkLst>
        <pc:spChg chg="mod">
          <ac:chgData name="Pynbhalang Lyngdoh [Chillibreeze]" userId="6e6ab227-4ab6-4418-b5d2-56197c8246b7" providerId="ADAL" clId="{E4274603-F087-4B40-B246-9E47749978A3}" dt="2020-07-11T04:14:47.566" v="102" actId="255"/>
          <ac:spMkLst>
            <pc:docMk/>
            <pc:sldMk cId="825610705" sldId="1489"/>
            <ac:spMk id="14" creationId="{88A58A40-C268-44FC-ABFE-A0A53D777A68}"/>
          </ac:spMkLst>
        </pc:spChg>
        <pc:spChg chg="mod">
          <ac:chgData name="Pynbhalang Lyngdoh [Chillibreeze]" userId="6e6ab227-4ab6-4418-b5d2-56197c8246b7" providerId="ADAL" clId="{E4274603-F087-4B40-B246-9E47749978A3}" dt="2020-07-11T04:14:47.566" v="102" actId="255"/>
          <ac:spMkLst>
            <pc:docMk/>
            <pc:sldMk cId="825610705" sldId="1489"/>
            <ac:spMk id="15" creationId="{0CA8E893-B6A0-4D69-9A98-0D15CA82136D}"/>
          </ac:spMkLst>
        </pc:spChg>
        <pc:spChg chg="mod">
          <ac:chgData name="Pynbhalang Lyngdoh [Chillibreeze]" userId="6e6ab227-4ab6-4418-b5d2-56197c8246b7" providerId="ADAL" clId="{E4274603-F087-4B40-B246-9E47749978A3}" dt="2020-07-11T04:14:47.566" v="102" actId="255"/>
          <ac:spMkLst>
            <pc:docMk/>
            <pc:sldMk cId="825610705" sldId="1489"/>
            <ac:spMk id="17" creationId="{AEDE4EA6-F2F6-43D3-B969-50A392879C1B}"/>
          </ac:spMkLst>
        </pc:spChg>
      </pc:sldChg>
      <pc:sldChg chg="modSp mod">
        <pc:chgData name="Pynbhalang Lyngdoh [Chillibreeze]" userId="6e6ab227-4ab6-4418-b5d2-56197c8246b7" providerId="ADAL" clId="{E4274603-F087-4B40-B246-9E47749978A3}" dt="2020-07-11T04:24:11.774" v="305" actId="1076"/>
        <pc:sldMkLst>
          <pc:docMk/>
          <pc:sldMk cId="1545744709" sldId="1490"/>
        </pc:sldMkLst>
        <pc:spChg chg="mod">
          <ac:chgData name="Pynbhalang Lyngdoh [Chillibreeze]" userId="6e6ab227-4ab6-4418-b5d2-56197c8246b7" providerId="ADAL" clId="{E4274603-F087-4B40-B246-9E47749978A3}" dt="2020-07-11T04:23:58.132" v="303" actId="2711"/>
          <ac:spMkLst>
            <pc:docMk/>
            <pc:sldMk cId="1545744709" sldId="1490"/>
            <ac:spMk id="19" creationId="{5226CF0B-482A-497A-B96B-C6330D885636}"/>
          </ac:spMkLst>
        </pc:spChg>
        <pc:spChg chg="mod">
          <ac:chgData name="Pynbhalang Lyngdoh [Chillibreeze]" userId="6e6ab227-4ab6-4418-b5d2-56197c8246b7" providerId="ADAL" clId="{E4274603-F087-4B40-B246-9E47749978A3}" dt="2020-07-11T04:23:58.132" v="303" actId="2711"/>
          <ac:spMkLst>
            <pc:docMk/>
            <pc:sldMk cId="1545744709" sldId="1490"/>
            <ac:spMk id="20" creationId="{B58C36F6-CF4E-4516-83D8-356204C68745}"/>
          </ac:spMkLst>
        </pc:spChg>
        <pc:spChg chg="mod">
          <ac:chgData name="Pynbhalang Lyngdoh [Chillibreeze]" userId="6e6ab227-4ab6-4418-b5d2-56197c8246b7" providerId="ADAL" clId="{E4274603-F087-4B40-B246-9E47749978A3}" dt="2020-07-11T04:23:58.132" v="303" actId="2711"/>
          <ac:spMkLst>
            <pc:docMk/>
            <pc:sldMk cId="1545744709" sldId="1490"/>
            <ac:spMk id="21" creationId="{296B42CB-D7B4-4175-9559-CC21349E2C19}"/>
          </ac:spMkLst>
        </pc:spChg>
        <pc:spChg chg="mod">
          <ac:chgData name="Pynbhalang Lyngdoh [Chillibreeze]" userId="6e6ab227-4ab6-4418-b5d2-56197c8246b7" providerId="ADAL" clId="{E4274603-F087-4B40-B246-9E47749978A3}" dt="2020-07-11T04:23:58.132" v="303" actId="2711"/>
          <ac:spMkLst>
            <pc:docMk/>
            <pc:sldMk cId="1545744709" sldId="1490"/>
            <ac:spMk id="22" creationId="{5F9057A7-1D5A-4311-8239-C9688E0985BA}"/>
          </ac:spMkLst>
        </pc:spChg>
        <pc:spChg chg="mod">
          <ac:chgData name="Pynbhalang Lyngdoh [Chillibreeze]" userId="6e6ab227-4ab6-4418-b5d2-56197c8246b7" providerId="ADAL" clId="{E4274603-F087-4B40-B246-9E47749978A3}" dt="2020-07-11T04:23:58.132" v="303" actId="2711"/>
          <ac:spMkLst>
            <pc:docMk/>
            <pc:sldMk cId="1545744709" sldId="1490"/>
            <ac:spMk id="23" creationId="{3472103B-5B0F-4693-886B-8272C0E7DBDF}"/>
          </ac:spMkLst>
        </pc:spChg>
        <pc:spChg chg="mod">
          <ac:chgData name="Pynbhalang Lyngdoh [Chillibreeze]" userId="6e6ab227-4ab6-4418-b5d2-56197c8246b7" providerId="ADAL" clId="{E4274603-F087-4B40-B246-9E47749978A3}" dt="2020-07-11T04:24:11.774" v="305" actId="1076"/>
          <ac:spMkLst>
            <pc:docMk/>
            <pc:sldMk cId="1545744709" sldId="1490"/>
            <ac:spMk id="42" creationId="{052FAE81-DBD6-45C9-AA08-28CB91F77CE0}"/>
          </ac:spMkLst>
        </pc:spChg>
      </pc:sldChg>
      <pc:sldChg chg="addSp delSp modSp mod">
        <pc:chgData name="Pynbhalang Lyngdoh [Chillibreeze]" userId="6e6ab227-4ab6-4418-b5d2-56197c8246b7" providerId="ADAL" clId="{E4274603-F087-4B40-B246-9E47749978A3}" dt="2020-07-11T04:39:39.165" v="368" actId="12789"/>
        <pc:sldMkLst>
          <pc:docMk/>
          <pc:sldMk cId="1595686062" sldId="1491"/>
        </pc:sldMkLst>
        <pc:spChg chg="mod">
          <ac:chgData name="Pynbhalang Lyngdoh [Chillibreeze]" userId="6e6ab227-4ab6-4418-b5d2-56197c8246b7" providerId="ADAL" clId="{E4274603-F087-4B40-B246-9E47749978A3}" dt="2020-07-11T04:37:39.003" v="349" actId="20577"/>
          <ac:spMkLst>
            <pc:docMk/>
            <pc:sldMk cId="1595686062" sldId="1491"/>
            <ac:spMk id="2" creationId="{E65B64B5-FD5A-4742-8E6C-8BAB84B8FAB2}"/>
          </ac:spMkLst>
        </pc:spChg>
        <pc:spChg chg="mod">
          <ac:chgData name="Pynbhalang Lyngdoh [Chillibreeze]" userId="6e6ab227-4ab6-4418-b5d2-56197c8246b7" providerId="ADAL" clId="{E4274603-F087-4B40-B246-9E47749978A3}" dt="2020-07-11T04:39:11.463" v="359" actId="165"/>
          <ac:spMkLst>
            <pc:docMk/>
            <pc:sldMk cId="1595686062" sldId="1491"/>
            <ac:spMk id="32" creationId="{51F85248-787F-4FA3-8A90-A2AAB15D94E2}"/>
          </ac:spMkLst>
        </pc:spChg>
        <pc:spChg chg="mod">
          <ac:chgData name="Pynbhalang Lyngdoh [Chillibreeze]" userId="6e6ab227-4ab6-4418-b5d2-56197c8246b7" providerId="ADAL" clId="{E4274603-F087-4B40-B246-9E47749978A3}" dt="2020-07-11T04:39:11.463" v="359" actId="165"/>
          <ac:spMkLst>
            <pc:docMk/>
            <pc:sldMk cId="1595686062" sldId="1491"/>
            <ac:spMk id="33" creationId="{2EC2CC3A-BF78-4363-8A11-BDE794FC2B9E}"/>
          </ac:spMkLst>
        </pc:spChg>
        <pc:spChg chg="mod">
          <ac:chgData name="Pynbhalang Lyngdoh [Chillibreeze]" userId="6e6ab227-4ab6-4418-b5d2-56197c8246b7" providerId="ADAL" clId="{E4274603-F087-4B40-B246-9E47749978A3}" dt="2020-07-11T04:39:14.028" v="360" actId="165"/>
          <ac:spMkLst>
            <pc:docMk/>
            <pc:sldMk cId="1595686062" sldId="1491"/>
            <ac:spMk id="35" creationId="{043E58F4-8B51-4777-ACC5-EC46A04028C3}"/>
          </ac:spMkLst>
        </pc:spChg>
        <pc:spChg chg="mod">
          <ac:chgData name="Pynbhalang Lyngdoh [Chillibreeze]" userId="6e6ab227-4ab6-4418-b5d2-56197c8246b7" providerId="ADAL" clId="{E4274603-F087-4B40-B246-9E47749978A3}" dt="2020-07-11T04:39:14.028" v="360" actId="165"/>
          <ac:spMkLst>
            <pc:docMk/>
            <pc:sldMk cId="1595686062" sldId="1491"/>
            <ac:spMk id="36" creationId="{EC64FC38-4EC4-43BE-ADF2-9FDC64A4F31C}"/>
          </ac:spMkLst>
        </pc:spChg>
        <pc:spChg chg="add mod">
          <ac:chgData name="Pynbhalang Lyngdoh [Chillibreeze]" userId="6e6ab227-4ab6-4418-b5d2-56197c8246b7" providerId="ADAL" clId="{E4274603-F087-4B40-B246-9E47749978A3}" dt="2020-07-11T04:38:36.499" v="358" actId="207"/>
          <ac:spMkLst>
            <pc:docMk/>
            <pc:sldMk cId="1595686062" sldId="1491"/>
            <ac:spMk id="44" creationId="{A4C3D187-3B24-4292-AC08-6B0675CCC923}"/>
          </ac:spMkLst>
        </pc:spChg>
        <pc:grpChg chg="del">
          <ac:chgData name="Pynbhalang Lyngdoh [Chillibreeze]" userId="6e6ab227-4ab6-4418-b5d2-56197c8246b7" providerId="ADAL" clId="{E4274603-F087-4B40-B246-9E47749978A3}" dt="2020-07-11T04:39:14.028" v="360" actId="165"/>
          <ac:grpSpMkLst>
            <pc:docMk/>
            <pc:sldMk cId="1595686062" sldId="1491"/>
            <ac:grpSpMk id="3" creationId="{BA2F61D0-9B88-496D-A7AE-3198D52894CF}"/>
          </ac:grpSpMkLst>
        </pc:grpChg>
        <pc:grpChg chg="del">
          <ac:chgData name="Pynbhalang Lyngdoh [Chillibreeze]" userId="6e6ab227-4ab6-4418-b5d2-56197c8246b7" providerId="ADAL" clId="{E4274603-F087-4B40-B246-9E47749978A3}" dt="2020-07-11T04:39:11.463" v="359" actId="165"/>
          <ac:grpSpMkLst>
            <pc:docMk/>
            <pc:sldMk cId="1595686062" sldId="1491"/>
            <ac:grpSpMk id="4" creationId="{97C56023-EE39-470B-BD8A-492A10FC19EC}"/>
          </ac:grpSpMkLst>
        </pc:grpChg>
        <pc:grpChg chg="mod ord topLvl">
          <ac:chgData name="Pynbhalang Lyngdoh [Chillibreeze]" userId="6e6ab227-4ab6-4418-b5d2-56197c8246b7" providerId="ADAL" clId="{E4274603-F087-4B40-B246-9E47749978A3}" dt="2020-07-11T04:39:32.766" v="365" actId="12789"/>
          <ac:grpSpMkLst>
            <pc:docMk/>
            <pc:sldMk cId="1595686062" sldId="1491"/>
            <ac:grpSpMk id="31" creationId="{3C53C939-4A72-4AC7-B16F-2B27BA5A1A6E}"/>
          </ac:grpSpMkLst>
        </pc:grpChg>
        <pc:grpChg chg="mod topLvl">
          <ac:chgData name="Pynbhalang Lyngdoh [Chillibreeze]" userId="6e6ab227-4ab6-4418-b5d2-56197c8246b7" providerId="ADAL" clId="{E4274603-F087-4B40-B246-9E47749978A3}" dt="2020-07-11T04:39:39.165" v="368" actId="12789"/>
          <ac:grpSpMkLst>
            <pc:docMk/>
            <pc:sldMk cId="1595686062" sldId="1491"/>
            <ac:grpSpMk id="34" creationId="{B2D922C9-BAC8-402E-9C2A-4007F7C77C5F}"/>
          </ac:grpSpMkLst>
        </pc:grpChg>
        <pc:picChg chg="mod topLvl">
          <ac:chgData name="Pynbhalang Lyngdoh [Chillibreeze]" userId="6e6ab227-4ab6-4418-b5d2-56197c8246b7" providerId="ADAL" clId="{E4274603-F087-4B40-B246-9E47749978A3}" dt="2020-07-11T04:39:32.766" v="365" actId="12789"/>
          <ac:picMkLst>
            <pc:docMk/>
            <pc:sldMk cId="1595686062" sldId="1491"/>
            <ac:picMk id="38" creationId="{1E297A25-F12E-413D-A025-6C36A6E4BB30}"/>
          </ac:picMkLst>
        </pc:picChg>
        <pc:picChg chg="mod topLvl">
          <ac:chgData name="Pynbhalang Lyngdoh [Chillibreeze]" userId="6e6ab227-4ab6-4418-b5d2-56197c8246b7" providerId="ADAL" clId="{E4274603-F087-4B40-B246-9E47749978A3}" dt="2020-07-11T04:39:39.165" v="368" actId="12789"/>
          <ac:picMkLst>
            <pc:docMk/>
            <pc:sldMk cId="1595686062" sldId="1491"/>
            <ac:picMk id="39" creationId="{18D30C33-44BC-4E24-983E-992348F18985}"/>
          </ac:picMkLst>
        </pc:picChg>
      </pc:sldChg>
      <pc:sldChg chg="addSp delSp modSp mod">
        <pc:chgData name="Pynbhalang Lyngdoh [Chillibreeze]" userId="6e6ab227-4ab6-4418-b5d2-56197c8246b7" providerId="ADAL" clId="{E4274603-F087-4B40-B246-9E47749978A3}" dt="2020-07-11T04:23:22.022" v="302" actId="14100"/>
        <pc:sldMkLst>
          <pc:docMk/>
          <pc:sldMk cId="713641182" sldId="1492"/>
        </pc:sldMkLst>
        <pc:spChg chg="mod">
          <ac:chgData name="Pynbhalang Lyngdoh [Chillibreeze]" userId="6e6ab227-4ab6-4418-b5d2-56197c8246b7" providerId="ADAL" clId="{E4274603-F087-4B40-B246-9E47749978A3}" dt="2020-07-11T04:20:22.353" v="227" actId="165"/>
          <ac:spMkLst>
            <pc:docMk/>
            <pc:sldMk cId="713641182" sldId="1492"/>
            <ac:spMk id="27" creationId="{AD81503D-EC2A-445C-98AF-7FD7FBC87202}"/>
          </ac:spMkLst>
        </pc:spChg>
        <pc:spChg chg="mod">
          <ac:chgData name="Pynbhalang Lyngdoh [Chillibreeze]" userId="6e6ab227-4ab6-4418-b5d2-56197c8246b7" providerId="ADAL" clId="{E4274603-F087-4B40-B246-9E47749978A3}" dt="2020-07-11T04:20:22.353" v="227" actId="165"/>
          <ac:spMkLst>
            <pc:docMk/>
            <pc:sldMk cId="713641182" sldId="1492"/>
            <ac:spMk id="28" creationId="{8CE0F242-54DB-4630-99BB-C0416E20630D}"/>
          </ac:spMkLst>
        </pc:spChg>
        <pc:spChg chg="mod">
          <ac:chgData name="Pynbhalang Lyngdoh [Chillibreeze]" userId="6e6ab227-4ab6-4418-b5d2-56197c8246b7" providerId="ADAL" clId="{E4274603-F087-4B40-B246-9E47749978A3}" dt="2020-07-11T04:20:25.025" v="228" actId="165"/>
          <ac:spMkLst>
            <pc:docMk/>
            <pc:sldMk cId="713641182" sldId="1492"/>
            <ac:spMk id="32" creationId="{07A3BEAC-6EC1-4C87-AD4C-07ED8BA59DD1}"/>
          </ac:spMkLst>
        </pc:spChg>
        <pc:spChg chg="mod">
          <ac:chgData name="Pynbhalang Lyngdoh [Chillibreeze]" userId="6e6ab227-4ab6-4418-b5d2-56197c8246b7" providerId="ADAL" clId="{E4274603-F087-4B40-B246-9E47749978A3}" dt="2020-07-11T04:20:25.025" v="228" actId="165"/>
          <ac:spMkLst>
            <pc:docMk/>
            <pc:sldMk cId="713641182" sldId="1492"/>
            <ac:spMk id="33" creationId="{070642D8-C31E-418B-B658-C954F607137E}"/>
          </ac:spMkLst>
        </pc:spChg>
        <pc:spChg chg="mod">
          <ac:chgData name="Pynbhalang Lyngdoh [Chillibreeze]" userId="6e6ab227-4ab6-4418-b5d2-56197c8246b7" providerId="ADAL" clId="{E4274603-F087-4B40-B246-9E47749978A3}" dt="2020-07-11T04:21:25.031" v="250" actId="12789"/>
          <ac:spMkLst>
            <pc:docMk/>
            <pc:sldMk cId="713641182" sldId="1492"/>
            <ac:spMk id="37" creationId="{08E96609-D591-4ED5-A967-76F02E073D79}"/>
          </ac:spMkLst>
        </pc:spChg>
        <pc:spChg chg="mod">
          <ac:chgData name="Pynbhalang Lyngdoh [Chillibreeze]" userId="6e6ab227-4ab6-4418-b5d2-56197c8246b7" providerId="ADAL" clId="{E4274603-F087-4B40-B246-9E47749978A3}" dt="2020-07-11T04:21:37.815" v="256" actId="12789"/>
          <ac:spMkLst>
            <pc:docMk/>
            <pc:sldMk cId="713641182" sldId="1492"/>
            <ac:spMk id="38" creationId="{4194B5B4-859E-485C-90E2-92E6DE6D33D1}"/>
          </ac:spMkLst>
        </pc:spChg>
        <pc:spChg chg="mod">
          <ac:chgData name="Pynbhalang Lyngdoh [Chillibreeze]" userId="6e6ab227-4ab6-4418-b5d2-56197c8246b7" providerId="ADAL" clId="{E4274603-F087-4B40-B246-9E47749978A3}" dt="2020-07-11T04:23:08.807" v="293" actId="552"/>
          <ac:spMkLst>
            <pc:docMk/>
            <pc:sldMk cId="713641182" sldId="1492"/>
            <ac:spMk id="39" creationId="{CD22A6F2-AADE-4A30-AF1D-9F2357FDE796}"/>
          </ac:spMkLst>
        </pc:spChg>
        <pc:spChg chg="mod">
          <ac:chgData name="Pynbhalang Lyngdoh [Chillibreeze]" userId="6e6ab227-4ab6-4418-b5d2-56197c8246b7" providerId="ADAL" clId="{E4274603-F087-4B40-B246-9E47749978A3}" dt="2020-07-11T04:23:22.022" v="302" actId="14100"/>
          <ac:spMkLst>
            <pc:docMk/>
            <pc:sldMk cId="713641182" sldId="1492"/>
            <ac:spMk id="40" creationId="{EEA5C20F-841E-44CE-B5B6-C5EFED8B4848}"/>
          </ac:spMkLst>
        </pc:spChg>
        <pc:spChg chg="mod">
          <ac:chgData name="Pynbhalang Lyngdoh [Chillibreeze]" userId="6e6ab227-4ab6-4418-b5d2-56197c8246b7" providerId="ADAL" clId="{E4274603-F087-4B40-B246-9E47749978A3}" dt="2020-07-11T04:20:27.377" v="229" actId="165"/>
          <ac:spMkLst>
            <pc:docMk/>
            <pc:sldMk cId="713641182" sldId="1492"/>
            <ac:spMk id="41" creationId="{1A021FBB-288D-484B-9152-1FB02785F6DE}"/>
          </ac:spMkLst>
        </pc:spChg>
        <pc:spChg chg="mod">
          <ac:chgData name="Pynbhalang Lyngdoh [Chillibreeze]" userId="6e6ab227-4ab6-4418-b5d2-56197c8246b7" providerId="ADAL" clId="{E4274603-F087-4B40-B246-9E47749978A3}" dt="2020-07-11T04:20:27.377" v="229" actId="165"/>
          <ac:spMkLst>
            <pc:docMk/>
            <pc:sldMk cId="713641182" sldId="1492"/>
            <ac:spMk id="42" creationId="{A86AAE7C-6195-46AC-9852-A98181FA166F}"/>
          </ac:spMkLst>
        </pc:spChg>
        <pc:spChg chg="mod">
          <ac:chgData name="Pynbhalang Lyngdoh [Chillibreeze]" userId="6e6ab227-4ab6-4418-b5d2-56197c8246b7" providerId="ADAL" clId="{E4274603-F087-4B40-B246-9E47749978A3}" dt="2020-07-11T04:18:49.007" v="126" actId="165"/>
          <ac:spMkLst>
            <pc:docMk/>
            <pc:sldMk cId="713641182" sldId="1492"/>
            <ac:spMk id="44" creationId="{9718D39A-621D-4850-8D9C-8492D21C4F66}"/>
          </ac:spMkLst>
        </pc:spChg>
        <pc:spChg chg="mod">
          <ac:chgData name="Pynbhalang Lyngdoh [Chillibreeze]" userId="6e6ab227-4ab6-4418-b5d2-56197c8246b7" providerId="ADAL" clId="{E4274603-F087-4B40-B246-9E47749978A3}" dt="2020-07-11T04:18:49.007" v="126" actId="165"/>
          <ac:spMkLst>
            <pc:docMk/>
            <pc:sldMk cId="713641182" sldId="1492"/>
            <ac:spMk id="45" creationId="{464F8147-EEFF-49CF-A0E5-D431BFFC2968}"/>
          </ac:spMkLst>
        </pc:spChg>
        <pc:spChg chg="mod">
          <ac:chgData name="Pynbhalang Lyngdoh [Chillibreeze]" userId="6e6ab227-4ab6-4418-b5d2-56197c8246b7" providerId="ADAL" clId="{E4274603-F087-4B40-B246-9E47749978A3}" dt="2020-07-11T04:18:51.599" v="127" actId="165"/>
          <ac:spMkLst>
            <pc:docMk/>
            <pc:sldMk cId="713641182" sldId="1492"/>
            <ac:spMk id="47" creationId="{90408A99-46C7-495D-AC10-1F65F790516E}"/>
          </ac:spMkLst>
        </pc:spChg>
        <pc:spChg chg="mod">
          <ac:chgData name="Pynbhalang Lyngdoh [Chillibreeze]" userId="6e6ab227-4ab6-4418-b5d2-56197c8246b7" providerId="ADAL" clId="{E4274603-F087-4B40-B246-9E47749978A3}" dt="2020-07-11T04:18:51.599" v="127" actId="165"/>
          <ac:spMkLst>
            <pc:docMk/>
            <pc:sldMk cId="713641182" sldId="1492"/>
            <ac:spMk id="48" creationId="{09242A3C-54DA-4056-BAC3-D13164FCCD5A}"/>
          </ac:spMkLst>
        </pc:spChg>
        <pc:spChg chg="mod">
          <ac:chgData name="Pynbhalang Lyngdoh [Chillibreeze]" userId="6e6ab227-4ab6-4418-b5d2-56197c8246b7" providerId="ADAL" clId="{E4274603-F087-4B40-B246-9E47749978A3}" dt="2020-07-11T04:18:53.910" v="128" actId="165"/>
          <ac:spMkLst>
            <pc:docMk/>
            <pc:sldMk cId="713641182" sldId="1492"/>
            <ac:spMk id="50" creationId="{CC0482A1-AC0E-4C2F-A208-922FC8AC9A78}"/>
          </ac:spMkLst>
        </pc:spChg>
        <pc:spChg chg="mod">
          <ac:chgData name="Pynbhalang Lyngdoh [Chillibreeze]" userId="6e6ab227-4ab6-4418-b5d2-56197c8246b7" providerId="ADAL" clId="{E4274603-F087-4B40-B246-9E47749978A3}" dt="2020-07-11T04:18:53.910" v="128" actId="165"/>
          <ac:spMkLst>
            <pc:docMk/>
            <pc:sldMk cId="713641182" sldId="1492"/>
            <ac:spMk id="51" creationId="{15BF9D05-6F8D-4BF3-930D-7B799A25F154}"/>
          </ac:spMkLst>
        </pc:spChg>
        <pc:grpChg chg="del">
          <ac:chgData name="Pynbhalang Lyngdoh [Chillibreeze]" userId="6e6ab227-4ab6-4418-b5d2-56197c8246b7" providerId="ADAL" clId="{E4274603-F087-4B40-B246-9E47749978A3}" dt="2020-07-11T04:18:53.910" v="128" actId="165"/>
          <ac:grpSpMkLst>
            <pc:docMk/>
            <pc:sldMk cId="713641182" sldId="1492"/>
            <ac:grpSpMk id="3" creationId="{1FFD534F-1923-4C15-9796-B55347E0BF3D}"/>
          </ac:grpSpMkLst>
        </pc:grpChg>
        <pc:grpChg chg="del">
          <ac:chgData name="Pynbhalang Lyngdoh [Chillibreeze]" userId="6e6ab227-4ab6-4418-b5d2-56197c8246b7" providerId="ADAL" clId="{E4274603-F087-4B40-B246-9E47749978A3}" dt="2020-07-11T04:18:51.599" v="127" actId="165"/>
          <ac:grpSpMkLst>
            <pc:docMk/>
            <pc:sldMk cId="713641182" sldId="1492"/>
            <ac:grpSpMk id="4" creationId="{F65F280C-BE97-44C0-B936-99531BB47DA4}"/>
          </ac:grpSpMkLst>
        </pc:grpChg>
        <pc:grpChg chg="del">
          <ac:chgData name="Pynbhalang Lyngdoh [Chillibreeze]" userId="6e6ab227-4ab6-4418-b5d2-56197c8246b7" providerId="ADAL" clId="{E4274603-F087-4B40-B246-9E47749978A3}" dt="2020-07-11T04:18:49.007" v="126" actId="165"/>
          <ac:grpSpMkLst>
            <pc:docMk/>
            <pc:sldMk cId="713641182" sldId="1492"/>
            <ac:grpSpMk id="5" creationId="{FEC4C0EB-AFFA-422F-AA4E-A3D09E0BF542}"/>
          </ac:grpSpMkLst>
        </pc:grpChg>
        <pc:grpChg chg="add del mod">
          <ac:chgData name="Pynbhalang Lyngdoh [Chillibreeze]" userId="6e6ab227-4ab6-4418-b5d2-56197c8246b7" providerId="ADAL" clId="{E4274603-F087-4B40-B246-9E47749978A3}" dt="2020-07-11T04:20:22.353" v="227" actId="165"/>
          <ac:grpSpMkLst>
            <pc:docMk/>
            <pc:sldMk cId="713641182" sldId="1492"/>
            <ac:grpSpMk id="24" creationId="{9F1F584A-D12C-43BD-8F3A-D0D0D2D3CEB9}"/>
          </ac:grpSpMkLst>
        </pc:grpChg>
        <pc:grpChg chg="mod ord topLvl">
          <ac:chgData name="Pynbhalang Lyngdoh [Chillibreeze]" userId="6e6ab227-4ab6-4418-b5d2-56197c8246b7" providerId="ADAL" clId="{E4274603-F087-4B40-B246-9E47749978A3}" dt="2020-07-11T04:21:25.031" v="250" actId="12789"/>
          <ac:grpSpMkLst>
            <pc:docMk/>
            <pc:sldMk cId="713641182" sldId="1492"/>
            <ac:grpSpMk id="25" creationId="{D7551F1E-3F3D-4895-9070-1C0FE06F1B51}"/>
          </ac:grpSpMkLst>
        </pc:grpChg>
        <pc:grpChg chg="add del mod">
          <ac:chgData name="Pynbhalang Lyngdoh [Chillibreeze]" userId="6e6ab227-4ab6-4418-b5d2-56197c8246b7" providerId="ADAL" clId="{E4274603-F087-4B40-B246-9E47749978A3}" dt="2020-07-11T04:20:25.025" v="228" actId="165"/>
          <ac:grpSpMkLst>
            <pc:docMk/>
            <pc:sldMk cId="713641182" sldId="1492"/>
            <ac:grpSpMk id="29" creationId="{D34895F0-FCA1-42F4-9178-B80D1B5824EF}"/>
          </ac:grpSpMkLst>
        </pc:grpChg>
        <pc:grpChg chg="mod ord topLvl">
          <ac:chgData name="Pynbhalang Lyngdoh [Chillibreeze]" userId="6e6ab227-4ab6-4418-b5d2-56197c8246b7" providerId="ADAL" clId="{E4274603-F087-4B40-B246-9E47749978A3}" dt="2020-07-11T04:21:37.815" v="256" actId="12789"/>
          <ac:grpSpMkLst>
            <pc:docMk/>
            <pc:sldMk cId="713641182" sldId="1492"/>
            <ac:grpSpMk id="30" creationId="{C86A9A0D-205E-4C45-9CF6-9D9E2DC773F1}"/>
          </ac:grpSpMkLst>
        </pc:grpChg>
        <pc:grpChg chg="add del mod">
          <ac:chgData name="Pynbhalang Lyngdoh [Chillibreeze]" userId="6e6ab227-4ab6-4418-b5d2-56197c8246b7" providerId="ADAL" clId="{E4274603-F087-4B40-B246-9E47749978A3}" dt="2020-07-11T04:20:27.377" v="229" actId="165"/>
          <ac:grpSpMkLst>
            <pc:docMk/>
            <pc:sldMk cId="713641182" sldId="1492"/>
            <ac:grpSpMk id="34" creationId="{966B0DAF-E195-4123-9AEB-B32C2ED93FF7}"/>
          </ac:grpSpMkLst>
        </pc:grpChg>
        <pc:grpChg chg="mod ord topLvl">
          <ac:chgData name="Pynbhalang Lyngdoh [Chillibreeze]" userId="6e6ab227-4ab6-4418-b5d2-56197c8246b7" providerId="ADAL" clId="{E4274603-F087-4B40-B246-9E47749978A3}" dt="2020-07-11T04:21:59.368" v="260" actId="554"/>
          <ac:grpSpMkLst>
            <pc:docMk/>
            <pc:sldMk cId="713641182" sldId="1492"/>
            <ac:grpSpMk id="35" creationId="{99880BCF-42B3-4A14-8086-31FEB7F76A28}"/>
          </ac:grpSpMkLst>
        </pc:grpChg>
        <pc:grpChg chg="del mod topLvl">
          <ac:chgData name="Pynbhalang Lyngdoh [Chillibreeze]" userId="6e6ab227-4ab6-4418-b5d2-56197c8246b7" providerId="ADAL" clId="{E4274603-F087-4B40-B246-9E47749978A3}" dt="2020-07-11T04:19:02.297" v="130" actId="478"/>
          <ac:grpSpMkLst>
            <pc:docMk/>
            <pc:sldMk cId="713641182" sldId="1492"/>
            <ac:grpSpMk id="43" creationId="{C6BEA40E-FC4C-4311-A086-E89D60917542}"/>
          </ac:grpSpMkLst>
        </pc:grpChg>
        <pc:grpChg chg="del mod topLvl">
          <ac:chgData name="Pynbhalang Lyngdoh [Chillibreeze]" userId="6e6ab227-4ab6-4418-b5d2-56197c8246b7" providerId="ADAL" clId="{E4274603-F087-4B40-B246-9E47749978A3}" dt="2020-07-11T04:19:02.297" v="130" actId="478"/>
          <ac:grpSpMkLst>
            <pc:docMk/>
            <pc:sldMk cId="713641182" sldId="1492"/>
            <ac:grpSpMk id="46" creationId="{43CDC078-A5E7-4335-AA6B-8C44849083B0}"/>
          </ac:grpSpMkLst>
        </pc:grpChg>
        <pc:grpChg chg="del mod topLvl">
          <ac:chgData name="Pynbhalang Lyngdoh [Chillibreeze]" userId="6e6ab227-4ab6-4418-b5d2-56197c8246b7" providerId="ADAL" clId="{E4274603-F087-4B40-B246-9E47749978A3}" dt="2020-07-11T04:19:02.297" v="130" actId="478"/>
          <ac:grpSpMkLst>
            <pc:docMk/>
            <pc:sldMk cId="713641182" sldId="1492"/>
            <ac:grpSpMk id="49" creationId="{82A06564-214C-413C-8C46-6CC201E9E5EA}"/>
          </ac:grpSpMkLst>
        </pc:grpChg>
        <pc:picChg chg="mod topLvl">
          <ac:chgData name="Pynbhalang Lyngdoh [Chillibreeze]" userId="6e6ab227-4ab6-4418-b5d2-56197c8246b7" providerId="ADAL" clId="{E4274603-F087-4B40-B246-9E47749978A3}" dt="2020-07-11T04:20:57.961" v="241" actId="12789"/>
          <ac:picMkLst>
            <pc:docMk/>
            <pc:sldMk cId="713641182" sldId="1492"/>
            <ac:picMk id="18" creationId="{F6965842-56D1-42CF-86FA-1D12393BB7CA}"/>
          </ac:picMkLst>
        </pc:picChg>
        <pc:picChg chg="mod topLvl">
          <ac:chgData name="Pynbhalang Lyngdoh [Chillibreeze]" userId="6e6ab227-4ab6-4418-b5d2-56197c8246b7" providerId="ADAL" clId="{E4274603-F087-4B40-B246-9E47749978A3}" dt="2020-07-11T04:21:33.314" v="254" actId="12789"/>
          <ac:picMkLst>
            <pc:docMk/>
            <pc:sldMk cId="713641182" sldId="1492"/>
            <ac:picMk id="19" creationId="{C19A362F-6E12-4FD9-83B7-DC3454F7B60A}"/>
          </ac:picMkLst>
        </pc:picChg>
        <pc:picChg chg="mod topLvl">
          <ac:chgData name="Pynbhalang Lyngdoh [Chillibreeze]" userId="6e6ab227-4ab6-4418-b5d2-56197c8246b7" providerId="ADAL" clId="{E4274603-F087-4B40-B246-9E47749978A3}" dt="2020-07-11T04:21:05.495" v="245" actId="12789"/>
          <ac:picMkLst>
            <pc:docMk/>
            <pc:sldMk cId="713641182" sldId="1492"/>
            <ac:picMk id="20" creationId="{3B2A924B-4559-478A-891C-9B33F558D2E6}"/>
          </ac:picMkLst>
        </pc:picChg>
        <pc:picChg chg="del mod topLvl">
          <ac:chgData name="Pynbhalang Lyngdoh [Chillibreeze]" userId="6e6ab227-4ab6-4418-b5d2-56197c8246b7" providerId="ADAL" clId="{E4274603-F087-4B40-B246-9E47749978A3}" dt="2020-07-11T04:20:35.056" v="230" actId="478"/>
          <ac:picMkLst>
            <pc:docMk/>
            <pc:sldMk cId="713641182" sldId="1492"/>
            <ac:picMk id="26" creationId="{840FB88F-62CA-4DB5-BEF5-E3E67E0F5E74}"/>
          </ac:picMkLst>
        </pc:picChg>
        <pc:picChg chg="del mod topLvl">
          <ac:chgData name="Pynbhalang Lyngdoh [Chillibreeze]" userId="6e6ab227-4ab6-4418-b5d2-56197c8246b7" providerId="ADAL" clId="{E4274603-F087-4B40-B246-9E47749978A3}" dt="2020-07-11T04:20:35.056" v="230" actId="478"/>
          <ac:picMkLst>
            <pc:docMk/>
            <pc:sldMk cId="713641182" sldId="1492"/>
            <ac:picMk id="31" creationId="{F419943F-CA4C-4B8C-91E3-10D97C515B3C}"/>
          </ac:picMkLst>
        </pc:picChg>
        <pc:picChg chg="del mod topLvl">
          <ac:chgData name="Pynbhalang Lyngdoh [Chillibreeze]" userId="6e6ab227-4ab6-4418-b5d2-56197c8246b7" providerId="ADAL" clId="{E4274603-F087-4B40-B246-9E47749978A3}" dt="2020-07-11T04:20:35.056" v="230" actId="478"/>
          <ac:picMkLst>
            <pc:docMk/>
            <pc:sldMk cId="713641182" sldId="1492"/>
            <ac:picMk id="36" creationId="{FC9270C3-DBA1-4CC1-BBF7-A4AD1247B4AC}"/>
          </ac:picMkLst>
        </pc:picChg>
        <pc:cxnChg chg="mod">
          <ac:chgData name="Pynbhalang Lyngdoh [Chillibreeze]" userId="6e6ab227-4ab6-4418-b5d2-56197c8246b7" providerId="ADAL" clId="{E4274603-F087-4B40-B246-9E47749978A3}" dt="2020-07-11T04:21:15.040" v="246" actId="465"/>
          <ac:cxnSpMkLst>
            <pc:docMk/>
            <pc:sldMk cId="713641182" sldId="1492"/>
            <ac:cxnSpMk id="56" creationId="{E3B921B2-4825-4AB6-8001-A6C16EDD1DE5}"/>
          </ac:cxnSpMkLst>
        </pc:cxnChg>
        <pc:cxnChg chg="mod">
          <ac:chgData name="Pynbhalang Lyngdoh [Chillibreeze]" userId="6e6ab227-4ab6-4418-b5d2-56197c8246b7" providerId="ADAL" clId="{E4274603-F087-4B40-B246-9E47749978A3}" dt="2020-07-11T04:21:18.360" v="248" actId="465"/>
          <ac:cxnSpMkLst>
            <pc:docMk/>
            <pc:sldMk cId="713641182" sldId="1492"/>
            <ac:cxnSpMk id="57" creationId="{D91C2667-4A5E-4A20-8334-C26B0B7A5A6B}"/>
          </ac:cxnSpMkLst>
        </pc:cxnChg>
      </pc:sldChg>
      <pc:sldChg chg="addSp delSp modSp mod">
        <pc:chgData name="Pynbhalang Lyngdoh [Chillibreeze]" userId="6e6ab227-4ab6-4418-b5d2-56197c8246b7" providerId="ADAL" clId="{E4274603-F087-4B40-B246-9E47749978A3}" dt="2020-07-11T04:19:10.044" v="132" actId="164"/>
        <pc:sldMkLst>
          <pc:docMk/>
          <pc:sldMk cId="2288818199" sldId="1495"/>
        </pc:sldMkLst>
        <pc:spChg chg="mod">
          <ac:chgData name="Pynbhalang Lyngdoh [Chillibreeze]" userId="6e6ab227-4ab6-4418-b5d2-56197c8246b7" providerId="ADAL" clId="{E4274603-F087-4B40-B246-9E47749978A3}" dt="2020-07-11T04:18:25.952" v="118" actId="12789"/>
          <ac:spMkLst>
            <pc:docMk/>
            <pc:sldMk cId="2288818199" sldId="1495"/>
            <ac:spMk id="13" creationId="{6C81B745-EA9B-4128-9389-876CB80AEF52}"/>
          </ac:spMkLst>
        </pc:spChg>
        <pc:spChg chg="mod">
          <ac:chgData name="Pynbhalang Lyngdoh [Chillibreeze]" userId="6e6ab227-4ab6-4418-b5d2-56197c8246b7" providerId="ADAL" clId="{E4274603-F087-4B40-B246-9E47749978A3}" dt="2020-07-11T04:18:29.534" v="120" actId="12789"/>
          <ac:spMkLst>
            <pc:docMk/>
            <pc:sldMk cId="2288818199" sldId="1495"/>
            <ac:spMk id="14" creationId="{20E4622E-BE0C-4925-88F2-A355C1E87EE1}"/>
          </ac:spMkLst>
        </pc:spChg>
        <pc:spChg chg="mod">
          <ac:chgData name="Pynbhalang Lyngdoh [Chillibreeze]" userId="6e6ab227-4ab6-4418-b5d2-56197c8246b7" providerId="ADAL" clId="{E4274603-F087-4B40-B246-9E47749978A3}" dt="2020-07-11T04:18:32.567" v="122" actId="12789"/>
          <ac:spMkLst>
            <pc:docMk/>
            <pc:sldMk cId="2288818199" sldId="1495"/>
            <ac:spMk id="15" creationId="{BCAFAB06-766F-4162-96FF-10E660D021E6}"/>
          </ac:spMkLst>
        </pc:spChg>
        <pc:spChg chg="mod">
          <ac:chgData name="Pynbhalang Lyngdoh [Chillibreeze]" userId="6e6ab227-4ab6-4418-b5d2-56197c8246b7" providerId="ADAL" clId="{E4274603-F087-4B40-B246-9E47749978A3}" dt="2020-07-11T04:19:05.998" v="131" actId="165"/>
          <ac:spMkLst>
            <pc:docMk/>
            <pc:sldMk cId="2288818199" sldId="1495"/>
            <ac:spMk id="23" creationId="{400BC1AC-9741-4D6E-BCCF-9EC9F4E49323}"/>
          </ac:spMkLst>
        </pc:spChg>
        <pc:spChg chg="mod">
          <ac:chgData name="Pynbhalang Lyngdoh [Chillibreeze]" userId="6e6ab227-4ab6-4418-b5d2-56197c8246b7" providerId="ADAL" clId="{E4274603-F087-4B40-B246-9E47749978A3}" dt="2020-07-11T04:19:05.998" v="131" actId="165"/>
          <ac:spMkLst>
            <pc:docMk/>
            <pc:sldMk cId="2288818199" sldId="1495"/>
            <ac:spMk id="24" creationId="{BE4A0506-C5B8-4423-8205-1E38B8B09700}"/>
          </ac:spMkLst>
        </pc:spChg>
        <pc:grpChg chg="add del mod">
          <ac:chgData name="Pynbhalang Lyngdoh [Chillibreeze]" userId="6e6ab227-4ab6-4418-b5d2-56197c8246b7" providerId="ADAL" clId="{E4274603-F087-4B40-B246-9E47749978A3}" dt="2020-07-11T04:19:05.998" v="131" actId="165"/>
          <ac:grpSpMkLst>
            <pc:docMk/>
            <pc:sldMk cId="2288818199" sldId="1495"/>
            <ac:grpSpMk id="3" creationId="{2CFA543D-21F7-40E7-9F2B-2B78D1059C03}"/>
          </ac:grpSpMkLst>
        </pc:grpChg>
        <pc:grpChg chg="add mod">
          <ac:chgData name="Pynbhalang Lyngdoh [Chillibreeze]" userId="6e6ab227-4ab6-4418-b5d2-56197c8246b7" providerId="ADAL" clId="{E4274603-F087-4B40-B246-9E47749978A3}" dt="2020-07-11T04:18:29.534" v="120" actId="12789"/>
          <ac:grpSpMkLst>
            <pc:docMk/>
            <pc:sldMk cId="2288818199" sldId="1495"/>
            <ac:grpSpMk id="4" creationId="{A1931EBF-E34A-4315-9B86-8484BD5D5776}"/>
          </ac:grpSpMkLst>
        </pc:grpChg>
        <pc:grpChg chg="add mod">
          <ac:chgData name="Pynbhalang Lyngdoh [Chillibreeze]" userId="6e6ab227-4ab6-4418-b5d2-56197c8246b7" providerId="ADAL" clId="{E4274603-F087-4B40-B246-9E47749978A3}" dt="2020-07-11T04:18:32.567" v="122" actId="12789"/>
          <ac:grpSpMkLst>
            <pc:docMk/>
            <pc:sldMk cId="2288818199" sldId="1495"/>
            <ac:grpSpMk id="5" creationId="{FA523C87-80DF-4376-AA00-095F767A539E}"/>
          </ac:grpSpMkLst>
        </pc:grpChg>
        <pc:grpChg chg="add mod">
          <ac:chgData name="Pynbhalang Lyngdoh [Chillibreeze]" userId="6e6ab227-4ab6-4418-b5d2-56197c8246b7" providerId="ADAL" clId="{E4274603-F087-4B40-B246-9E47749978A3}" dt="2020-07-11T04:19:10.044" v="132" actId="164"/>
          <ac:grpSpMkLst>
            <pc:docMk/>
            <pc:sldMk cId="2288818199" sldId="1495"/>
            <ac:grpSpMk id="6" creationId="{82F323DD-870A-4C28-99B2-84BED3CF2F08}"/>
          </ac:grpSpMkLst>
        </pc:grpChg>
        <pc:grpChg chg="mod topLvl">
          <ac:chgData name="Pynbhalang Lyngdoh [Chillibreeze]" userId="6e6ab227-4ab6-4418-b5d2-56197c8246b7" providerId="ADAL" clId="{E4274603-F087-4B40-B246-9E47749978A3}" dt="2020-07-11T04:19:10.044" v="132" actId="164"/>
          <ac:grpSpMkLst>
            <pc:docMk/>
            <pc:sldMk cId="2288818199" sldId="1495"/>
            <ac:grpSpMk id="22" creationId="{B2847969-EE72-41A6-9DF9-6B8512BBCCA1}"/>
          </ac:grpSpMkLst>
        </pc:grpChg>
        <pc:grpChg chg="mod">
          <ac:chgData name="Pynbhalang Lyngdoh [Chillibreeze]" userId="6e6ab227-4ab6-4418-b5d2-56197c8246b7" providerId="ADAL" clId="{E4274603-F087-4B40-B246-9E47749978A3}" dt="2020-07-11T04:17:38.435" v="113" actId="164"/>
          <ac:grpSpMkLst>
            <pc:docMk/>
            <pc:sldMk cId="2288818199" sldId="1495"/>
            <ac:grpSpMk id="25" creationId="{C67372D3-66B0-4E4D-B0E8-F505CCD2FDFD}"/>
          </ac:grpSpMkLst>
        </pc:grpChg>
        <pc:grpChg chg="mod">
          <ac:chgData name="Pynbhalang Lyngdoh [Chillibreeze]" userId="6e6ab227-4ab6-4418-b5d2-56197c8246b7" providerId="ADAL" clId="{E4274603-F087-4B40-B246-9E47749978A3}" dt="2020-07-11T04:17:41.242" v="114" actId="164"/>
          <ac:grpSpMkLst>
            <pc:docMk/>
            <pc:sldMk cId="2288818199" sldId="1495"/>
            <ac:grpSpMk id="28" creationId="{7B9B0C0C-6AB6-4BD8-9C7A-4F1899D00193}"/>
          </ac:grpSpMkLst>
        </pc:grpChg>
        <pc:picChg chg="mod topLvl">
          <ac:chgData name="Pynbhalang Lyngdoh [Chillibreeze]" userId="6e6ab227-4ab6-4418-b5d2-56197c8246b7" providerId="ADAL" clId="{E4274603-F087-4B40-B246-9E47749978A3}" dt="2020-07-11T04:19:10.044" v="132" actId="164"/>
          <ac:picMkLst>
            <pc:docMk/>
            <pc:sldMk cId="2288818199" sldId="1495"/>
            <ac:picMk id="17" creationId="{BD67C0BC-D315-4616-896C-88E7E1F18CEB}"/>
          </ac:picMkLst>
        </pc:picChg>
        <pc:picChg chg="mod">
          <ac:chgData name="Pynbhalang Lyngdoh [Chillibreeze]" userId="6e6ab227-4ab6-4418-b5d2-56197c8246b7" providerId="ADAL" clId="{E4274603-F087-4B40-B246-9E47749978A3}" dt="2020-07-11T04:17:38.435" v="113" actId="164"/>
          <ac:picMkLst>
            <pc:docMk/>
            <pc:sldMk cId="2288818199" sldId="1495"/>
            <ac:picMk id="18" creationId="{59E98DAC-CAA5-421A-AE70-AC285A7563DC}"/>
          </ac:picMkLst>
        </pc:picChg>
        <pc:picChg chg="mod">
          <ac:chgData name="Pynbhalang Lyngdoh [Chillibreeze]" userId="6e6ab227-4ab6-4418-b5d2-56197c8246b7" providerId="ADAL" clId="{E4274603-F087-4B40-B246-9E47749978A3}" dt="2020-07-11T04:17:41.242" v="114" actId="164"/>
          <ac:picMkLst>
            <pc:docMk/>
            <pc:sldMk cId="2288818199" sldId="1495"/>
            <ac:picMk id="19" creationId="{0994145D-3329-42BC-B7EB-D4BC522353DD}"/>
          </ac:picMkLst>
        </pc:picChg>
        <pc:cxnChg chg="mod">
          <ac:chgData name="Pynbhalang Lyngdoh [Chillibreeze]" userId="6e6ab227-4ab6-4418-b5d2-56197c8246b7" providerId="ADAL" clId="{E4274603-F087-4B40-B246-9E47749978A3}" dt="2020-07-11T04:18:37.016" v="123" actId="465"/>
          <ac:cxnSpMkLst>
            <pc:docMk/>
            <pc:sldMk cId="2288818199" sldId="1495"/>
            <ac:cxnSpMk id="31" creationId="{CF78855C-87D4-4578-B9F0-F98E9837E1EF}"/>
          </ac:cxnSpMkLst>
        </pc:cxnChg>
        <pc:cxnChg chg="mod">
          <ac:chgData name="Pynbhalang Lyngdoh [Chillibreeze]" userId="6e6ab227-4ab6-4418-b5d2-56197c8246b7" providerId="ADAL" clId="{E4274603-F087-4B40-B246-9E47749978A3}" dt="2020-07-11T04:18:41.466" v="125" actId="465"/>
          <ac:cxnSpMkLst>
            <pc:docMk/>
            <pc:sldMk cId="2288818199" sldId="1495"/>
            <ac:cxnSpMk id="32" creationId="{E4419381-39F8-4AB8-AED1-300D8196EDB4}"/>
          </ac:cxnSpMkLst>
        </pc:cxnChg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955437918" sldId="1497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516066467" sldId="1498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88213928" sldId="1499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1642766282" sldId="1500"/>
        </pc:sldMkLst>
      </pc:sldChg>
      <pc:sldChg chg="modSp mod">
        <pc:chgData name="Pynbhalang Lyngdoh [Chillibreeze]" userId="6e6ab227-4ab6-4418-b5d2-56197c8246b7" providerId="ADAL" clId="{E4274603-F087-4B40-B246-9E47749978A3}" dt="2020-07-11T04:17:02.055" v="111" actId="207"/>
        <pc:sldMkLst>
          <pc:docMk/>
          <pc:sldMk cId="4275169575" sldId="1502"/>
        </pc:sldMkLst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4" creationId="{074E0D5B-4979-4AF9-847A-C9C2A837286F}"/>
          </ac:spMkLst>
        </pc:spChg>
        <pc:spChg chg="mod">
          <ac:chgData name="Pynbhalang Lyngdoh [Chillibreeze]" userId="6e6ab227-4ab6-4418-b5d2-56197c8246b7" providerId="ADAL" clId="{E4274603-F087-4B40-B246-9E47749978A3}" dt="2020-07-11T04:00:47.683" v="3" actId="12788"/>
          <ac:spMkLst>
            <pc:docMk/>
            <pc:sldMk cId="4275169575" sldId="1502"/>
            <ac:spMk id="51" creationId="{23AFBDC4-3D1C-452F-AD55-A50282AB8C65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2" creationId="{AA473FC1-A96D-4943-BC63-E5453431B88B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3" creationId="{099965AE-C57F-49CA-A4F1-13312500E106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4" creationId="{100F381A-B0A4-40C8-9FFB-A35B0262520C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5" creationId="{744019BD-56F4-457E-98DA-6A0974DBCB4D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6" creationId="{0EE70298-1B8A-4A9B-9342-D1FEA685AFC9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7" creationId="{3849A78E-E8FA-479B-9BE9-6A9910F59EB5}"/>
          </ac:spMkLst>
        </pc:spChg>
        <pc:spChg chg="mod">
          <ac:chgData name="Pynbhalang Lyngdoh [Chillibreeze]" userId="6e6ab227-4ab6-4418-b5d2-56197c8246b7" providerId="ADAL" clId="{E4274603-F087-4B40-B246-9E47749978A3}" dt="2020-07-11T04:17:02.055" v="111" actId="207"/>
          <ac:spMkLst>
            <pc:docMk/>
            <pc:sldMk cId="4275169575" sldId="1502"/>
            <ac:spMk id="58" creationId="{AF255966-D972-43C4-B4D5-A7A617D8E5CE}"/>
          </ac:spMkLst>
        </pc:spChg>
        <pc:picChg chg="mod">
          <ac:chgData name="Pynbhalang Lyngdoh [Chillibreeze]" userId="6e6ab227-4ab6-4418-b5d2-56197c8246b7" providerId="ADAL" clId="{E4274603-F087-4B40-B246-9E47749978A3}" dt="2020-07-11T04:00:47.683" v="3" actId="12788"/>
          <ac:picMkLst>
            <pc:docMk/>
            <pc:sldMk cId="4275169575" sldId="1502"/>
            <ac:picMk id="7" creationId="{B0D5F8CB-1438-40FA-A5ED-E31E7446B0C7}"/>
          </ac:picMkLst>
        </pc:picChg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1791545435" sldId="1866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61911333" sldId="1867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4049091675" sldId="1871"/>
        </pc:sldMkLst>
      </pc:sldChg>
      <pc:sldChg chg="addSp modSp mod">
        <pc:chgData name="Pynbhalang Lyngdoh [Chillibreeze]" userId="6e6ab227-4ab6-4418-b5d2-56197c8246b7" providerId="ADAL" clId="{E4274603-F087-4B40-B246-9E47749978A3}" dt="2020-07-11T04:08:58.229" v="75" actId="1076"/>
        <pc:sldMkLst>
          <pc:docMk/>
          <pc:sldMk cId="316322398" sldId="1872"/>
        </pc:sldMkLst>
        <pc:spChg chg="mod">
          <ac:chgData name="Pynbhalang Lyngdoh [Chillibreeze]" userId="6e6ab227-4ab6-4418-b5d2-56197c8246b7" providerId="ADAL" clId="{E4274603-F087-4B40-B246-9E47749978A3}" dt="2020-07-11T04:08:58.229" v="75" actId="1076"/>
          <ac:spMkLst>
            <pc:docMk/>
            <pc:sldMk cId="316322398" sldId="1872"/>
            <ac:spMk id="25" creationId="{7B7DDB75-FBCE-4E93-B688-F84EF646B0C0}"/>
          </ac:spMkLst>
        </pc:spChg>
        <pc:grpChg chg="mod">
          <ac:chgData name="Pynbhalang Lyngdoh [Chillibreeze]" userId="6e6ab227-4ab6-4418-b5d2-56197c8246b7" providerId="ADAL" clId="{E4274603-F087-4B40-B246-9E47749978A3}" dt="2020-07-11T04:05:06.231" v="40" actId="12789"/>
          <ac:grpSpMkLst>
            <pc:docMk/>
            <pc:sldMk cId="316322398" sldId="1872"/>
            <ac:grpSpMk id="6" creationId="{02417A3F-F1F3-419A-A1A9-F1C121BCD214}"/>
          </ac:grpSpMkLst>
        </pc:grpChg>
        <pc:grpChg chg="mod">
          <ac:chgData name="Pynbhalang Lyngdoh [Chillibreeze]" userId="6e6ab227-4ab6-4418-b5d2-56197c8246b7" providerId="ADAL" clId="{E4274603-F087-4B40-B246-9E47749978A3}" dt="2020-07-11T04:08:27.679" v="67" actId="12789"/>
          <ac:grpSpMkLst>
            <pc:docMk/>
            <pc:sldMk cId="316322398" sldId="1872"/>
            <ac:grpSpMk id="9" creationId="{7AE44053-1139-4BD6-AAC1-27377D6F687B}"/>
          </ac:grpSpMkLst>
        </pc:grpChg>
        <pc:grpChg chg="mod">
          <ac:chgData name="Pynbhalang Lyngdoh [Chillibreeze]" userId="6e6ab227-4ab6-4418-b5d2-56197c8246b7" providerId="ADAL" clId="{E4274603-F087-4B40-B246-9E47749978A3}" dt="2020-07-11T04:07:46.375" v="57" actId="12789"/>
          <ac:grpSpMkLst>
            <pc:docMk/>
            <pc:sldMk cId="316322398" sldId="1872"/>
            <ac:grpSpMk id="12" creationId="{78A51912-E8B0-4AC4-8A21-273F1F99736A}"/>
          </ac:grpSpMkLst>
        </pc:grpChg>
        <pc:grpChg chg="mod">
          <ac:chgData name="Pynbhalang Lyngdoh [Chillibreeze]" userId="6e6ab227-4ab6-4418-b5d2-56197c8246b7" providerId="ADAL" clId="{E4274603-F087-4B40-B246-9E47749978A3}" dt="2020-07-11T04:08:17.529" v="65" actId="12789"/>
          <ac:grpSpMkLst>
            <pc:docMk/>
            <pc:sldMk cId="316322398" sldId="1872"/>
            <ac:grpSpMk id="15" creationId="{0C908075-1F80-4CFC-9E1C-C45ECE356713}"/>
          </ac:grpSpMkLst>
        </pc:grpChg>
        <pc:grpChg chg="mod">
          <ac:chgData name="Pynbhalang Lyngdoh [Chillibreeze]" userId="6e6ab227-4ab6-4418-b5d2-56197c8246b7" providerId="ADAL" clId="{E4274603-F087-4B40-B246-9E47749978A3}" dt="2020-07-11T04:08:54.903" v="73" actId="12789"/>
          <ac:grpSpMkLst>
            <pc:docMk/>
            <pc:sldMk cId="316322398" sldId="1872"/>
            <ac:grpSpMk id="18" creationId="{72A33654-E804-4B8A-92E2-8E57DF5A9893}"/>
          </ac:grpSpMkLst>
        </pc:grpChg>
        <pc:picChg chg="add mod">
          <ac:chgData name="Pynbhalang Lyngdoh [Chillibreeze]" userId="6e6ab227-4ab6-4418-b5d2-56197c8246b7" providerId="ADAL" clId="{E4274603-F087-4B40-B246-9E47749978A3}" dt="2020-07-11T04:05:06.231" v="40" actId="12789"/>
          <ac:picMkLst>
            <pc:docMk/>
            <pc:sldMk cId="316322398" sldId="1872"/>
            <ac:picMk id="31" creationId="{F4FC11AD-FC6C-48E1-8E95-6F6B2E8469AC}"/>
          </ac:picMkLst>
        </pc:picChg>
        <pc:picChg chg="add mod">
          <ac:chgData name="Pynbhalang Lyngdoh [Chillibreeze]" userId="6e6ab227-4ab6-4418-b5d2-56197c8246b7" providerId="ADAL" clId="{E4274603-F087-4B40-B246-9E47749978A3}" dt="2020-07-11T04:08:27.679" v="67" actId="12789"/>
          <ac:picMkLst>
            <pc:docMk/>
            <pc:sldMk cId="316322398" sldId="1872"/>
            <ac:picMk id="32" creationId="{CC72B250-68CF-464C-8C01-68BDD6FE2DFB}"/>
          </ac:picMkLst>
        </pc:picChg>
        <pc:picChg chg="add mod">
          <ac:chgData name="Pynbhalang Lyngdoh [Chillibreeze]" userId="6e6ab227-4ab6-4418-b5d2-56197c8246b7" providerId="ADAL" clId="{E4274603-F087-4B40-B246-9E47749978A3}" dt="2020-07-11T04:07:46.375" v="57" actId="12789"/>
          <ac:picMkLst>
            <pc:docMk/>
            <pc:sldMk cId="316322398" sldId="1872"/>
            <ac:picMk id="33" creationId="{B246ACEA-3DF6-4593-9C32-A4AD262BAA5A}"/>
          </ac:picMkLst>
        </pc:picChg>
        <pc:picChg chg="add mod">
          <ac:chgData name="Pynbhalang Lyngdoh [Chillibreeze]" userId="6e6ab227-4ab6-4418-b5d2-56197c8246b7" providerId="ADAL" clId="{E4274603-F087-4B40-B246-9E47749978A3}" dt="2020-07-11T04:08:17.529" v="65" actId="12789"/>
          <ac:picMkLst>
            <pc:docMk/>
            <pc:sldMk cId="316322398" sldId="1872"/>
            <ac:picMk id="34" creationId="{777A85AB-8D7E-4A43-B84B-385DCEB7F811}"/>
          </ac:picMkLst>
        </pc:picChg>
        <pc:picChg chg="add mod">
          <ac:chgData name="Pynbhalang Lyngdoh [Chillibreeze]" userId="6e6ab227-4ab6-4418-b5d2-56197c8246b7" providerId="ADAL" clId="{E4274603-F087-4B40-B246-9E47749978A3}" dt="2020-07-11T04:08:54.903" v="73" actId="12789"/>
          <ac:picMkLst>
            <pc:docMk/>
            <pc:sldMk cId="316322398" sldId="1872"/>
            <ac:picMk id="35" creationId="{AB846DB1-ED52-4283-9E8E-9F27D3880DDA}"/>
          </ac:picMkLst>
        </pc:picChg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3060697331" sldId="1873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1663750524" sldId="1874"/>
        </pc:sldMkLst>
      </pc:sldChg>
      <pc:sldChg chg="modSp mod">
        <pc:chgData name="Pynbhalang Lyngdoh [Chillibreeze]" userId="6e6ab227-4ab6-4418-b5d2-56197c8246b7" providerId="ADAL" clId="{E4274603-F087-4B40-B246-9E47749978A3}" dt="2020-07-11T04:27:36.523" v="335" actId="207"/>
        <pc:sldMkLst>
          <pc:docMk/>
          <pc:sldMk cId="2066525541" sldId="1880"/>
        </pc:sldMkLst>
        <pc:spChg chg="mod">
          <ac:chgData name="Pynbhalang Lyngdoh [Chillibreeze]" userId="6e6ab227-4ab6-4418-b5d2-56197c8246b7" providerId="ADAL" clId="{E4274603-F087-4B40-B246-9E47749978A3}" dt="2020-07-11T04:27:36.523" v="335" actId="207"/>
          <ac:spMkLst>
            <pc:docMk/>
            <pc:sldMk cId="2066525541" sldId="1880"/>
            <ac:spMk id="5" creationId="{614CCC57-08C9-433D-BC75-DDB684DD55FC}"/>
          </ac:spMkLst>
        </pc:spChg>
        <pc:spChg chg="mod">
          <ac:chgData name="Pynbhalang Lyngdoh [Chillibreeze]" userId="6e6ab227-4ab6-4418-b5d2-56197c8246b7" providerId="ADAL" clId="{E4274603-F087-4B40-B246-9E47749978A3}" dt="2020-07-11T04:26:52.164" v="331" actId="299"/>
          <ac:spMkLst>
            <pc:docMk/>
            <pc:sldMk cId="2066525541" sldId="1880"/>
            <ac:spMk id="6" creationId="{C23D471C-9DA6-4AF0-A095-66E726FDF2C4}"/>
          </ac:spMkLst>
        </pc:spChg>
        <pc:spChg chg="mod">
          <ac:chgData name="Pynbhalang Lyngdoh [Chillibreeze]" userId="6e6ab227-4ab6-4418-b5d2-56197c8246b7" providerId="ADAL" clId="{E4274603-F087-4B40-B246-9E47749978A3}" dt="2020-07-11T04:27:01.101" v="333" actId="1076"/>
          <ac:spMkLst>
            <pc:docMk/>
            <pc:sldMk cId="2066525541" sldId="1880"/>
            <ac:spMk id="7" creationId="{6B85528B-595D-4CF4-820B-F69D9CA44CBF}"/>
          </ac:spMkLst>
        </pc:spChg>
      </pc:sldChg>
      <pc:sldChg chg="addSp modSp mod">
        <pc:chgData name="Pynbhalang Lyngdoh [Chillibreeze]" userId="6e6ab227-4ab6-4418-b5d2-56197c8246b7" providerId="ADAL" clId="{E4274603-F087-4B40-B246-9E47749978A3}" dt="2020-07-11T04:41:41.402" v="370" actId="20577"/>
        <pc:sldMkLst>
          <pc:docMk/>
          <pc:sldMk cId="4172634424" sldId="1881"/>
        </pc:sldMkLst>
        <pc:spChg chg="mod">
          <ac:chgData name="Pynbhalang Lyngdoh [Chillibreeze]" userId="6e6ab227-4ab6-4418-b5d2-56197c8246b7" providerId="ADAL" clId="{E4274603-F087-4B40-B246-9E47749978A3}" dt="2020-07-11T04:28:08.100" v="340" actId="299"/>
          <ac:spMkLst>
            <pc:docMk/>
            <pc:sldMk cId="4172634424" sldId="1881"/>
            <ac:spMk id="8" creationId="{82FF6055-782D-4798-B871-1607B1A5059F}"/>
          </ac:spMkLst>
        </pc:spChg>
        <pc:spChg chg="mod">
          <ac:chgData name="Pynbhalang Lyngdoh [Chillibreeze]" userId="6e6ab227-4ab6-4418-b5d2-56197c8246b7" providerId="ADAL" clId="{E4274603-F087-4B40-B246-9E47749978A3}" dt="2020-07-11T04:28:20.589" v="341" actId="207"/>
          <ac:spMkLst>
            <pc:docMk/>
            <pc:sldMk cId="4172634424" sldId="1881"/>
            <ac:spMk id="16" creationId="{6F436CDF-F600-42CB-89F0-7C0E36F6CB0B}"/>
          </ac:spMkLst>
        </pc:spChg>
        <pc:spChg chg="mod">
          <ac:chgData name="Pynbhalang Lyngdoh [Chillibreeze]" userId="6e6ab227-4ab6-4418-b5d2-56197c8246b7" providerId="ADAL" clId="{E4274603-F087-4B40-B246-9E47749978A3}" dt="2020-07-11T04:41:41.402" v="370" actId="20577"/>
          <ac:spMkLst>
            <pc:docMk/>
            <pc:sldMk cId="4172634424" sldId="1881"/>
            <ac:spMk id="17" creationId="{CE6672F8-517E-43EF-B93C-44F0E4258563}"/>
          </ac:spMkLst>
        </pc:spChg>
        <pc:cxnChg chg="add mod">
          <ac:chgData name="Pynbhalang Lyngdoh [Chillibreeze]" userId="6e6ab227-4ab6-4418-b5d2-56197c8246b7" providerId="ADAL" clId="{E4274603-F087-4B40-B246-9E47749978A3}" dt="2020-07-11T04:02:53.323" v="10" actId="465"/>
          <ac:cxnSpMkLst>
            <pc:docMk/>
            <pc:sldMk cId="4172634424" sldId="1881"/>
            <ac:cxnSpMk id="22" creationId="{853AFF2F-36D8-4906-9AA2-048DDB595930}"/>
          </ac:cxnSpMkLst>
        </pc:cxnChg>
      </pc:sldChg>
      <pc:sldChg chg="modSp mod">
        <pc:chgData name="Pynbhalang Lyngdoh [Chillibreeze]" userId="6e6ab227-4ab6-4418-b5d2-56197c8246b7" providerId="ADAL" clId="{E4274603-F087-4B40-B246-9E47749978A3}" dt="2020-07-11T04:04:12.663" v="35" actId="1076"/>
        <pc:sldMkLst>
          <pc:docMk/>
          <pc:sldMk cId="419312131" sldId="1882"/>
        </pc:sldMkLst>
        <pc:spChg chg="mod">
          <ac:chgData name="Pynbhalang Lyngdoh [Chillibreeze]" userId="6e6ab227-4ab6-4418-b5d2-56197c8246b7" providerId="ADAL" clId="{E4274603-F087-4B40-B246-9E47749978A3}" dt="2020-07-11T04:04:12.663" v="35" actId="1076"/>
          <ac:spMkLst>
            <pc:docMk/>
            <pc:sldMk cId="419312131" sldId="1882"/>
            <ac:spMk id="5" creationId="{F0099EEA-93ED-405A-8CCA-AFF54915019D}"/>
          </ac:spMkLst>
        </pc:spChg>
        <pc:spChg chg="mod">
          <ac:chgData name="Pynbhalang Lyngdoh [Chillibreeze]" userId="6e6ab227-4ab6-4418-b5d2-56197c8246b7" providerId="ADAL" clId="{E4274603-F087-4B40-B246-9E47749978A3}" dt="2020-07-11T04:04:10.603" v="33" actId="14100"/>
          <ac:spMkLst>
            <pc:docMk/>
            <pc:sldMk cId="419312131" sldId="1882"/>
            <ac:spMk id="10" creationId="{054B0886-CCCD-423D-85CC-90E48267FD06}"/>
          </ac:spMkLst>
        </pc:spChg>
      </pc:sldChg>
      <pc:sldChg chg="modSp mod">
        <pc:chgData name="Pynbhalang Lyngdoh [Chillibreeze]" userId="6e6ab227-4ab6-4418-b5d2-56197c8246b7" providerId="ADAL" clId="{E4274603-F087-4B40-B246-9E47749978A3}" dt="2020-07-11T04:29:07.290" v="342" actId="207"/>
        <pc:sldMkLst>
          <pc:docMk/>
          <pc:sldMk cId="1356789360" sldId="1883"/>
        </pc:sldMkLst>
        <pc:spChg chg="mod">
          <ac:chgData name="Pynbhalang Lyngdoh [Chillibreeze]" userId="6e6ab227-4ab6-4418-b5d2-56197c8246b7" providerId="ADAL" clId="{E4274603-F087-4B40-B246-9E47749978A3}" dt="2020-07-11T04:29:07.290" v="342" actId="207"/>
          <ac:spMkLst>
            <pc:docMk/>
            <pc:sldMk cId="1356789360" sldId="1883"/>
            <ac:spMk id="4" creationId="{33F0DB53-BAF3-421E-A642-830ABA200855}"/>
          </ac:spMkLst>
        </pc:spChg>
        <pc:spChg chg="mod">
          <ac:chgData name="Pynbhalang Lyngdoh [Chillibreeze]" userId="6e6ab227-4ab6-4418-b5d2-56197c8246b7" providerId="ADAL" clId="{E4274603-F087-4B40-B246-9E47749978A3}" dt="2020-07-11T04:04:09.583" v="32" actId="299"/>
          <ac:spMkLst>
            <pc:docMk/>
            <pc:sldMk cId="1356789360" sldId="1883"/>
            <ac:spMk id="8" creationId="{E3D81670-FE94-47B0-8AA5-002D57A9C346}"/>
          </ac:spMkLst>
        </pc:spChg>
      </pc:sldChg>
      <pc:sldChg chg="modSp mod">
        <pc:chgData name="Pynbhalang Lyngdoh [Chillibreeze]" userId="6e6ab227-4ab6-4418-b5d2-56197c8246b7" providerId="ADAL" clId="{E4274603-F087-4B40-B246-9E47749978A3}" dt="2020-07-11T04:30:01.227" v="343" actId="20577"/>
        <pc:sldMkLst>
          <pc:docMk/>
          <pc:sldMk cId="1069792270" sldId="1884"/>
        </pc:sldMkLst>
        <pc:spChg chg="mod">
          <ac:chgData name="Pynbhalang Lyngdoh [Chillibreeze]" userId="6e6ab227-4ab6-4418-b5d2-56197c8246b7" providerId="ADAL" clId="{E4274603-F087-4B40-B246-9E47749978A3}" dt="2020-07-11T04:30:01.227" v="343" actId="20577"/>
          <ac:spMkLst>
            <pc:docMk/>
            <pc:sldMk cId="1069792270" sldId="1884"/>
            <ac:spMk id="17" creationId="{48845812-B2EE-465E-A927-97C0CCCE2F23}"/>
          </ac:spMkLst>
        </pc:spChg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4180281566" sldId="1885"/>
        </pc:sldMkLst>
      </pc:sldChg>
      <pc:sldChg chg="add">
        <pc:chgData name="Pynbhalang Lyngdoh [Chillibreeze]" userId="6e6ab227-4ab6-4418-b5d2-56197c8246b7" providerId="ADAL" clId="{E4274603-F087-4B40-B246-9E47749978A3}" dt="2020-07-11T04:33:34.047" v="344"/>
        <pc:sldMkLst>
          <pc:docMk/>
          <pc:sldMk cId="264488406" sldId="1886"/>
        </pc:sldMkLst>
      </pc:sldChg>
      <pc:sldMasterChg chg="modSldLayout">
        <pc:chgData name="Pynbhalang Lyngdoh [Chillibreeze]" userId="6e6ab227-4ab6-4418-b5d2-56197c8246b7" providerId="ADAL" clId="{E4274603-F087-4B40-B246-9E47749978A3}" dt="2020-07-11T04:15:58.540" v="110"/>
        <pc:sldMasterMkLst>
          <pc:docMk/>
          <pc:sldMasterMk cId="1881724970" sldId="2147484551"/>
        </pc:sldMasterMkLst>
        <pc:sldLayoutChg chg="modSp">
          <pc:chgData name="Pynbhalang Lyngdoh [Chillibreeze]" userId="6e6ab227-4ab6-4418-b5d2-56197c8246b7" providerId="ADAL" clId="{E4274603-F087-4B40-B246-9E47749978A3}" dt="2020-07-11T04:15:53.759" v="107"/>
          <pc:sldLayoutMkLst>
            <pc:docMk/>
            <pc:sldMasterMk cId="1881724970" sldId="2147484551"/>
            <pc:sldLayoutMk cId="227641596" sldId="2147484572"/>
          </pc:sldLayoutMkLst>
          <pc:spChg chg="mod">
            <ac:chgData name="Pynbhalang Lyngdoh [Chillibreeze]" userId="6e6ab227-4ab6-4418-b5d2-56197c8246b7" providerId="ADAL" clId="{E4274603-F087-4B40-B246-9E47749978A3}" dt="2020-07-11T04:15:53.759" v="107"/>
            <ac:spMkLst>
              <pc:docMk/>
              <pc:sldMasterMk cId="1881724970" sldId="2147484551"/>
              <pc:sldLayoutMk cId="227641596" sldId="2147484572"/>
              <ac:spMk id="10" creationId="{AD9F5927-827C-2E4D-8781-07CF39C27494}"/>
            </ac:spMkLst>
          </pc:spChg>
        </pc:sldLayoutChg>
        <pc:sldLayoutChg chg="modSp">
          <pc:chgData name="Pynbhalang Lyngdoh [Chillibreeze]" userId="6e6ab227-4ab6-4418-b5d2-56197c8246b7" providerId="ADAL" clId="{E4274603-F087-4B40-B246-9E47749978A3}" dt="2020-07-11T04:15:58.540" v="110"/>
          <pc:sldLayoutMkLst>
            <pc:docMk/>
            <pc:sldMasterMk cId="1881724970" sldId="2147484551"/>
            <pc:sldLayoutMk cId="204889655" sldId="2147484624"/>
          </pc:sldLayoutMkLst>
          <pc:spChg chg="mod">
            <ac:chgData name="Pynbhalang Lyngdoh [Chillibreeze]" userId="6e6ab227-4ab6-4418-b5d2-56197c8246b7" providerId="ADAL" clId="{E4274603-F087-4B40-B246-9E47749978A3}" dt="2020-07-11T04:15:58.540" v="110"/>
            <ac:spMkLst>
              <pc:docMk/>
              <pc:sldMasterMk cId="1881724970" sldId="2147484551"/>
              <pc:sldLayoutMk cId="204889655" sldId="2147484624"/>
              <ac:spMk id="12" creationId="{A8F5F40B-56C9-1D43-9521-8583515F1C5D}"/>
            </ac:spMkLst>
          </pc:spChg>
        </pc:sldLayoutChg>
      </pc:sldMasterChg>
    </pc:docChg>
  </pc:docChgLst>
  <pc:docChgLst>
    <pc:chgData name="Hopefirmly Lyngdoh [Chillibreeze]" userId="S::hopefirmly.lyngdoh@chillibreeze.com::01a7a686-b86c-48d4-b45c-9f5406d63a6c" providerId="AD" clId="Web-{F409903B-01FF-CF8B-3C2B-B9DA483BCC4C}"/>
    <pc:docChg chg="modSld">
      <pc:chgData name="Hopefirmly Lyngdoh [Chillibreeze]" userId="S::hopefirmly.lyngdoh@chillibreeze.com::01a7a686-b86c-48d4-b45c-9f5406d63a6c" providerId="AD" clId="Web-{F409903B-01FF-CF8B-3C2B-B9DA483BCC4C}" dt="2020-07-13T07:14:26.838" v="3" actId="1076"/>
      <pc:docMkLst>
        <pc:docMk/>
      </pc:docMkLst>
      <pc:sldChg chg="modSp">
        <pc:chgData name="Hopefirmly Lyngdoh [Chillibreeze]" userId="S::hopefirmly.lyngdoh@chillibreeze.com::01a7a686-b86c-48d4-b45c-9f5406d63a6c" providerId="AD" clId="Web-{F409903B-01FF-CF8B-3C2B-B9DA483BCC4C}" dt="2020-07-13T07:14:26.838" v="3" actId="1076"/>
        <pc:sldMkLst>
          <pc:docMk/>
          <pc:sldMk cId="1663750524" sldId="1874"/>
        </pc:sldMkLst>
        <pc:picChg chg="mod">
          <ac:chgData name="Hopefirmly Lyngdoh [Chillibreeze]" userId="S::hopefirmly.lyngdoh@chillibreeze.com::01a7a686-b86c-48d4-b45c-9f5406d63a6c" providerId="AD" clId="Web-{F409903B-01FF-CF8B-3C2B-B9DA483BCC4C}" dt="2020-07-13T07:14:26.838" v="3" actId="1076"/>
          <ac:picMkLst>
            <pc:docMk/>
            <pc:sldMk cId="1663750524" sldId="1874"/>
            <ac:picMk id="7" creationId="{C9B7936F-C067-414E-AD1C-A23799145053}"/>
          </ac:picMkLst>
        </pc:picChg>
      </pc:sldChg>
    </pc:docChg>
  </pc:docChgLst>
  <pc:docChgLst>
    <pc:chgData name="Mili Diengdoh" userId="4e667e83-9d62-4727-9cfb-ee24b16ffb56" providerId="ADAL" clId="{81481974-B017-4137-A403-FEC82D88473E}"/>
    <pc:docChg chg="undo redo custSel modSld modMainMaster">
      <pc:chgData name="Mili Diengdoh" userId="4e667e83-9d62-4727-9cfb-ee24b16ffb56" providerId="ADAL" clId="{81481974-B017-4137-A403-FEC82D88473E}" dt="2020-07-15T15:54:19.738" v="1015" actId="20577"/>
      <pc:docMkLst>
        <pc:docMk/>
      </pc:docMkLst>
      <pc:sldChg chg="addSp delSp modSp mod">
        <pc:chgData name="Mili Diengdoh" userId="4e667e83-9d62-4727-9cfb-ee24b16ffb56" providerId="ADAL" clId="{81481974-B017-4137-A403-FEC82D88473E}" dt="2020-07-14T17:37:08.454" v="56" actId="242"/>
        <pc:sldMkLst>
          <pc:docMk/>
          <pc:sldMk cId="3560731283" sldId="256"/>
        </pc:sldMkLst>
        <pc:spChg chg="mod">
          <ac:chgData name="Mili Diengdoh" userId="4e667e83-9d62-4727-9cfb-ee24b16ffb56" providerId="ADAL" clId="{81481974-B017-4137-A403-FEC82D88473E}" dt="2020-07-14T17:37:08.454" v="56" actId="242"/>
          <ac:spMkLst>
            <pc:docMk/>
            <pc:sldMk cId="3560731283" sldId="256"/>
            <ac:spMk id="2" creationId="{06456474-6022-48BB-A434-CF09068ED1E2}"/>
          </ac:spMkLst>
        </pc:spChg>
        <pc:spChg chg="add del mod">
          <ac:chgData name="Mili Diengdoh" userId="4e667e83-9d62-4727-9cfb-ee24b16ffb56" providerId="ADAL" clId="{81481974-B017-4137-A403-FEC82D88473E}" dt="2020-07-14T17:37:03.741" v="55"/>
          <ac:spMkLst>
            <pc:docMk/>
            <pc:sldMk cId="3560731283" sldId="256"/>
            <ac:spMk id="3" creationId="{1E7DA494-1B6C-43C1-BCAD-3AC55ED30B8E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47:02.216" v="979"/>
        <pc:sldMkLst>
          <pc:docMk/>
          <pc:sldMk cId="3867718353" sldId="380"/>
        </pc:sldMkLst>
        <pc:spChg chg="mod">
          <ac:chgData name="Mili Diengdoh" userId="4e667e83-9d62-4727-9cfb-ee24b16ffb56" providerId="ADAL" clId="{81481974-B017-4137-A403-FEC82D88473E}" dt="2020-07-15T14:18:25.175" v="159" actId="403"/>
          <ac:spMkLst>
            <pc:docMk/>
            <pc:sldMk cId="3867718353" sldId="380"/>
            <ac:spMk id="74" creationId="{810A3294-67A6-43C3-991E-5D60A2D2628A}"/>
          </ac:spMkLst>
        </pc:spChg>
        <pc:spChg chg="mod">
          <ac:chgData name="Mili Diengdoh" userId="4e667e83-9d62-4727-9cfb-ee24b16ffb56" providerId="ADAL" clId="{81481974-B017-4137-A403-FEC82D88473E}" dt="2020-07-15T15:47:02.216" v="979"/>
          <ac:spMkLst>
            <pc:docMk/>
            <pc:sldMk cId="3867718353" sldId="380"/>
            <ac:spMk id="96" creationId="{ED02B158-2C3C-4CC6-A1DF-0F2BFDAFF092}"/>
          </ac:spMkLst>
        </pc:spChg>
        <pc:spChg chg="mod">
          <ac:chgData name="Mili Diengdoh" userId="4e667e83-9d62-4727-9cfb-ee24b16ffb56" providerId="ADAL" clId="{81481974-B017-4137-A403-FEC82D88473E}" dt="2020-07-15T15:47:00.673" v="978"/>
          <ac:spMkLst>
            <pc:docMk/>
            <pc:sldMk cId="3867718353" sldId="380"/>
            <ac:spMk id="98" creationId="{71C23103-F379-4185-B86F-9CC2672E3A6E}"/>
          </ac:spMkLst>
        </pc:spChg>
        <pc:spChg chg="mod">
          <ac:chgData name="Mili Diengdoh" userId="4e667e83-9d62-4727-9cfb-ee24b16ffb56" providerId="ADAL" clId="{81481974-B017-4137-A403-FEC82D88473E}" dt="2020-07-15T15:46:58.099" v="977"/>
          <ac:spMkLst>
            <pc:docMk/>
            <pc:sldMk cId="3867718353" sldId="380"/>
            <ac:spMk id="100" creationId="{D105CBF6-8A53-4F6E-A6B8-F49AE10BD787}"/>
          </ac:spMkLst>
        </pc:spChg>
        <pc:spChg chg="mod">
          <ac:chgData name="Mili Diengdoh" userId="4e667e83-9d62-4727-9cfb-ee24b16ffb56" providerId="ADAL" clId="{81481974-B017-4137-A403-FEC82D88473E}" dt="2020-07-15T14:19:26.911" v="186" actId="12789"/>
          <ac:spMkLst>
            <pc:docMk/>
            <pc:sldMk cId="3867718353" sldId="380"/>
            <ac:spMk id="102" creationId="{E313026A-4EBC-405F-989C-3514465CD953}"/>
          </ac:spMkLst>
        </pc:spChg>
        <pc:spChg chg="mod">
          <ac:chgData name="Mili Diengdoh" userId="4e667e83-9d62-4727-9cfb-ee24b16ffb56" providerId="ADAL" clId="{81481974-B017-4137-A403-FEC82D88473E}" dt="2020-07-15T14:18:41.159" v="167" actId="552"/>
          <ac:spMkLst>
            <pc:docMk/>
            <pc:sldMk cId="3867718353" sldId="380"/>
            <ac:spMk id="104" creationId="{CBD09A30-4A57-43A5-A70D-E200BAE718EE}"/>
          </ac:spMkLst>
        </pc:spChg>
        <pc:spChg chg="mod">
          <ac:chgData name="Mili Diengdoh" userId="4e667e83-9d62-4727-9cfb-ee24b16ffb56" providerId="ADAL" clId="{81481974-B017-4137-A403-FEC82D88473E}" dt="2020-07-15T14:19:37.129" v="190" actId="12789"/>
          <ac:spMkLst>
            <pc:docMk/>
            <pc:sldMk cId="3867718353" sldId="380"/>
            <ac:spMk id="106" creationId="{DD8AA417-29D7-4400-A3CA-D443F82C2A04}"/>
          </ac:spMkLst>
        </pc:spChg>
        <pc:spChg chg="mod">
          <ac:chgData name="Mili Diengdoh" userId="4e667e83-9d62-4727-9cfb-ee24b16ffb56" providerId="ADAL" clId="{81481974-B017-4137-A403-FEC82D88473E}" dt="2020-07-15T14:19:34.175" v="189" actId="12789"/>
          <ac:spMkLst>
            <pc:docMk/>
            <pc:sldMk cId="3867718353" sldId="380"/>
            <ac:spMk id="108" creationId="{DFF45547-10E4-49FA-8CEC-5315EFD69740}"/>
          </ac:spMkLst>
        </pc:spChg>
        <pc:spChg chg="mod">
          <ac:chgData name="Mili Diengdoh" userId="4e667e83-9d62-4727-9cfb-ee24b16ffb56" providerId="ADAL" clId="{81481974-B017-4137-A403-FEC82D88473E}" dt="2020-07-15T14:19:31.510" v="188" actId="12789"/>
          <ac:spMkLst>
            <pc:docMk/>
            <pc:sldMk cId="3867718353" sldId="380"/>
            <ac:spMk id="110" creationId="{CBDD6D9F-2B06-463C-976F-F4C9FEE48FF8}"/>
          </ac:spMkLst>
        </pc:spChg>
        <pc:spChg chg="mod">
          <ac:chgData name="Mili Diengdoh" userId="4e667e83-9d62-4727-9cfb-ee24b16ffb56" providerId="ADAL" clId="{81481974-B017-4137-A403-FEC82D88473E}" dt="2020-07-15T14:19:26.911" v="186" actId="12789"/>
          <ac:spMkLst>
            <pc:docMk/>
            <pc:sldMk cId="3867718353" sldId="380"/>
            <ac:spMk id="119" creationId="{BF4B5E57-93B4-4CB9-B01B-D902E95295EA}"/>
          </ac:spMkLst>
        </pc:spChg>
        <pc:spChg chg="mod">
          <ac:chgData name="Mili Diengdoh" userId="4e667e83-9d62-4727-9cfb-ee24b16ffb56" providerId="ADAL" clId="{81481974-B017-4137-A403-FEC82D88473E}" dt="2020-07-15T14:19:05.623" v="180" actId="1038"/>
          <ac:spMkLst>
            <pc:docMk/>
            <pc:sldMk cId="3867718353" sldId="380"/>
            <ac:spMk id="121" creationId="{89DDE72F-5769-4A81-820F-ECC5A31A5B4A}"/>
          </ac:spMkLst>
        </pc:spChg>
        <pc:picChg chg="add del">
          <ac:chgData name="Mili Diengdoh" userId="4e667e83-9d62-4727-9cfb-ee24b16ffb56" providerId="ADAL" clId="{81481974-B017-4137-A403-FEC82D88473E}" dt="2020-07-15T14:19:14.372" v="182" actId="478"/>
          <ac:picMkLst>
            <pc:docMk/>
            <pc:sldMk cId="3867718353" sldId="380"/>
            <ac:picMk id="3" creationId="{F76E1306-B176-4E25-AF9D-5A9B9FCC5CA9}"/>
          </ac:picMkLst>
        </pc:picChg>
        <pc:picChg chg="add del mod">
          <ac:chgData name="Mili Diengdoh" userId="4e667e83-9d62-4727-9cfb-ee24b16ffb56" providerId="ADAL" clId="{81481974-B017-4137-A403-FEC82D88473E}" dt="2020-07-15T14:20:52.979" v="215" actId="478"/>
          <ac:picMkLst>
            <pc:docMk/>
            <pc:sldMk cId="3867718353" sldId="380"/>
            <ac:picMk id="4" creationId="{C79A736E-67D9-4714-9780-C4A9DFDC8468}"/>
          </ac:picMkLst>
        </pc:picChg>
        <pc:picChg chg="add mod">
          <ac:chgData name="Mili Diengdoh" userId="4e667e83-9d62-4727-9cfb-ee24b16ffb56" providerId="ADAL" clId="{81481974-B017-4137-A403-FEC82D88473E}" dt="2020-07-15T14:20:27.639" v="205" actId="13244"/>
          <ac:picMkLst>
            <pc:docMk/>
            <pc:sldMk cId="3867718353" sldId="380"/>
            <ac:picMk id="7" creationId="{2B4E1CAD-5449-46A9-ADD2-8B0B0B66609C}"/>
          </ac:picMkLst>
        </pc:picChg>
        <pc:picChg chg="add del mod">
          <ac:chgData name="Mili Diengdoh" userId="4e667e83-9d62-4727-9cfb-ee24b16ffb56" providerId="ADAL" clId="{81481974-B017-4137-A403-FEC82D88473E}" dt="2020-07-15T14:21:39.876" v="232" actId="478"/>
          <ac:picMkLst>
            <pc:docMk/>
            <pc:sldMk cId="3867718353" sldId="380"/>
            <ac:picMk id="8" creationId="{9F1F0A8C-308B-4E95-BFA7-DD02791477AC}"/>
          </ac:picMkLst>
        </pc:picChg>
        <pc:picChg chg="add mod">
          <ac:chgData name="Mili Diengdoh" userId="4e667e83-9d62-4727-9cfb-ee24b16ffb56" providerId="ADAL" clId="{81481974-B017-4137-A403-FEC82D88473E}" dt="2020-07-15T14:21:36.288" v="231" actId="13244"/>
          <ac:picMkLst>
            <pc:docMk/>
            <pc:sldMk cId="3867718353" sldId="380"/>
            <ac:picMk id="10" creationId="{7190F38E-DFB9-447E-9DA6-3511872677CF}"/>
          </ac:picMkLst>
        </pc:picChg>
        <pc:picChg chg="add del mod">
          <ac:chgData name="Mili Diengdoh" userId="4e667e83-9d62-4727-9cfb-ee24b16ffb56" providerId="ADAL" clId="{81481974-B017-4137-A403-FEC82D88473E}" dt="2020-07-15T14:22:08.913" v="247" actId="478"/>
          <ac:picMkLst>
            <pc:docMk/>
            <pc:sldMk cId="3867718353" sldId="380"/>
            <ac:picMk id="11" creationId="{08D91371-F5F2-431B-892E-A3228808C1A7}"/>
          </ac:picMkLst>
        </pc:picChg>
        <pc:picChg chg="add mod">
          <ac:chgData name="Mili Diengdoh" userId="4e667e83-9d62-4727-9cfb-ee24b16ffb56" providerId="ADAL" clId="{81481974-B017-4137-A403-FEC82D88473E}" dt="2020-07-15T14:22:18.686" v="249" actId="13244"/>
          <ac:picMkLst>
            <pc:docMk/>
            <pc:sldMk cId="3867718353" sldId="380"/>
            <ac:picMk id="13" creationId="{A4E90634-3BDE-4B03-98C3-F6D5A269B1AE}"/>
          </ac:picMkLst>
        </pc:picChg>
        <pc:picChg chg="add del mod">
          <ac:chgData name="Mili Diengdoh" userId="4e667e83-9d62-4727-9cfb-ee24b16ffb56" providerId="ADAL" clId="{81481974-B017-4137-A403-FEC82D88473E}" dt="2020-07-15T14:22:08.913" v="247" actId="478"/>
          <ac:picMkLst>
            <pc:docMk/>
            <pc:sldMk cId="3867718353" sldId="380"/>
            <ac:picMk id="35" creationId="{AA0973E1-5B70-4483-B5A1-F247ACC38FAD}"/>
          </ac:picMkLst>
        </pc:picChg>
        <pc:picChg chg="mod">
          <ac:chgData name="Mili Diengdoh" userId="4e667e83-9d62-4727-9cfb-ee24b16ffb56" providerId="ADAL" clId="{81481974-B017-4137-A403-FEC82D88473E}" dt="2020-07-15T14:19:37.129" v="190" actId="12789"/>
          <ac:picMkLst>
            <pc:docMk/>
            <pc:sldMk cId="3867718353" sldId="380"/>
            <ac:picMk id="75" creationId="{C0BBB069-9806-40B7-B590-BBA0258C3DB7}"/>
          </ac:picMkLst>
        </pc:picChg>
        <pc:picChg chg="mod">
          <ac:chgData name="Mili Diengdoh" userId="4e667e83-9d62-4727-9cfb-ee24b16ffb56" providerId="ADAL" clId="{81481974-B017-4137-A403-FEC82D88473E}" dt="2020-07-15T14:19:34.175" v="189" actId="12789"/>
          <ac:picMkLst>
            <pc:docMk/>
            <pc:sldMk cId="3867718353" sldId="380"/>
            <ac:picMk id="97" creationId="{34513788-E270-470C-9BDF-7EB1320D86A6}"/>
          </ac:picMkLst>
        </pc:picChg>
        <pc:picChg chg="mod">
          <ac:chgData name="Mili Diengdoh" userId="4e667e83-9d62-4727-9cfb-ee24b16ffb56" providerId="ADAL" clId="{81481974-B017-4137-A403-FEC82D88473E}" dt="2020-07-15T14:19:31.510" v="188" actId="12789"/>
          <ac:picMkLst>
            <pc:docMk/>
            <pc:sldMk cId="3867718353" sldId="380"/>
            <ac:picMk id="99" creationId="{410445FC-8763-4BE3-94BA-1763C2D9AB18}"/>
          </ac:picMkLst>
        </pc:picChg>
        <pc:picChg chg="mod">
          <ac:chgData name="Mili Diengdoh" userId="4e667e83-9d62-4727-9cfb-ee24b16ffb56" providerId="ADAL" clId="{81481974-B017-4137-A403-FEC82D88473E}" dt="2020-07-15T14:19:26.911" v="186" actId="12789"/>
          <ac:picMkLst>
            <pc:docMk/>
            <pc:sldMk cId="3867718353" sldId="380"/>
            <ac:picMk id="101" creationId="{36D0468C-1BBF-4608-A337-9CE1F49D9E7E}"/>
          </ac:picMkLst>
        </pc:picChg>
        <pc:picChg chg="del mod">
          <ac:chgData name="Mili Diengdoh" userId="4e667e83-9d62-4727-9cfb-ee24b16ffb56" providerId="ADAL" clId="{81481974-B017-4137-A403-FEC82D88473E}" dt="2020-07-15T14:20:09.931" v="204" actId="478"/>
          <ac:picMkLst>
            <pc:docMk/>
            <pc:sldMk cId="3867718353" sldId="380"/>
            <ac:picMk id="105" creationId="{1B19AAA3-1EC1-43E9-8C30-47563A3D62F7}"/>
          </ac:picMkLst>
        </pc:picChg>
        <pc:picChg chg="mod">
          <ac:chgData name="Mili Diengdoh" userId="4e667e83-9d62-4727-9cfb-ee24b16ffb56" providerId="ADAL" clId="{81481974-B017-4137-A403-FEC82D88473E}" dt="2020-07-15T14:19:34.175" v="189" actId="12789"/>
          <ac:picMkLst>
            <pc:docMk/>
            <pc:sldMk cId="3867718353" sldId="380"/>
            <ac:picMk id="107" creationId="{B548882F-1105-4D07-9692-32788F30AC9F}"/>
          </ac:picMkLst>
        </pc:picChg>
        <pc:picChg chg="del mod">
          <ac:chgData name="Mili Diengdoh" userId="4e667e83-9d62-4727-9cfb-ee24b16ffb56" providerId="ADAL" clId="{81481974-B017-4137-A403-FEC82D88473E}" dt="2020-07-15T14:21:32.007" v="230" actId="478"/>
          <ac:picMkLst>
            <pc:docMk/>
            <pc:sldMk cId="3867718353" sldId="380"/>
            <ac:picMk id="109" creationId="{D5BEFAA1-DDF3-4E0E-AC03-40B3B22266BD}"/>
          </ac:picMkLst>
        </pc:picChg>
        <pc:picChg chg="del mod">
          <ac:chgData name="Mili Diengdoh" userId="4e667e83-9d62-4727-9cfb-ee24b16ffb56" providerId="ADAL" clId="{81481974-B017-4137-A403-FEC82D88473E}" dt="2020-07-15T14:22:07.111" v="246" actId="478"/>
          <ac:picMkLst>
            <pc:docMk/>
            <pc:sldMk cId="3867718353" sldId="380"/>
            <ac:picMk id="118" creationId="{38CE2AED-A1EF-448A-97BB-BDA03F233A76}"/>
          </ac:picMkLst>
        </pc:picChg>
        <pc:cxnChg chg="add mod">
          <ac:chgData name="Mili Diengdoh" userId="4e667e83-9d62-4727-9cfb-ee24b16ffb56" providerId="ADAL" clId="{81481974-B017-4137-A403-FEC82D88473E}" dt="2020-07-15T14:20:32.742" v="207" actId="13244"/>
          <ac:cxnSpMkLst>
            <pc:docMk/>
            <pc:sldMk cId="3867718353" sldId="380"/>
            <ac:cxnSpMk id="24" creationId="{69264E9F-DB7D-4A23-B917-C62E03050CB4}"/>
          </ac:cxnSpMkLst>
        </pc:cxnChg>
        <pc:cxnChg chg="add mod">
          <ac:chgData name="Mili Diengdoh" userId="4e667e83-9d62-4727-9cfb-ee24b16ffb56" providerId="ADAL" clId="{81481974-B017-4137-A403-FEC82D88473E}" dt="2020-07-15T15:44:28.831" v="965" actId="108"/>
          <ac:cxnSpMkLst>
            <pc:docMk/>
            <pc:sldMk cId="3867718353" sldId="380"/>
            <ac:cxnSpMk id="26" creationId="{13C850AB-9ED8-4E84-8985-E65306C15A82}"/>
          </ac:cxnSpMkLst>
        </pc:cxnChg>
        <pc:cxnChg chg="add mod">
          <ac:chgData name="Mili Diengdoh" userId="4e667e83-9d62-4727-9cfb-ee24b16ffb56" providerId="ADAL" clId="{81481974-B017-4137-A403-FEC82D88473E}" dt="2020-07-15T14:20:37.663" v="209" actId="13244"/>
          <ac:cxnSpMkLst>
            <pc:docMk/>
            <pc:sldMk cId="3867718353" sldId="380"/>
            <ac:cxnSpMk id="27" creationId="{C6FA0CA1-5C36-4781-9669-173121C67137}"/>
          </ac:cxnSpMkLst>
        </pc:cxnChg>
        <pc:cxnChg chg="add mod">
          <ac:chgData name="Mili Diengdoh" userId="4e667e83-9d62-4727-9cfb-ee24b16ffb56" providerId="ADAL" clId="{81481974-B017-4137-A403-FEC82D88473E}" dt="2020-07-15T14:20:39.814" v="210" actId="13244"/>
          <ac:cxnSpMkLst>
            <pc:docMk/>
            <pc:sldMk cId="3867718353" sldId="380"/>
            <ac:cxnSpMk id="28" creationId="{538BA0A8-4C78-4C37-AB48-D709E7E754C3}"/>
          </ac:cxnSpMkLst>
        </pc:cxnChg>
        <pc:cxnChg chg="add mod">
          <ac:chgData name="Mili Diengdoh" userId="4e667e83-9d62-4727-9cfb-ee24b16ffb56" providerId="ADAL" clId="{81481974-B017-4137-A403-FEC82D88473E}" dt="2020-07-15T14:20:42.909" v="211" actId="13244"/>
          <ac:cxnSpMkLst>
            <pc:docMk/>
            <pc:sldMk cId="3867718353" sldId="380"/>
            <ac:cxnSpMk id="29" creationId="{32C3EBD8-F1DA-4F95-855E-E7355C3FF04D}"/>
          </ac:cxnSpMkLst>
        </pc:cxnChg>
        <pc:cxnChg chg="add mod">
          <ac:chgData name="Mili Diengdoh" userId="4e667e83-9d62-4727-9cfb-ee24b16ffb56" providerId="ADAL" clId="{81481974-B017-4137-A403-FEC82D88473E}" dt="2020-07-15T14:20:47.366" v="212" actId="13244"/>
          <ac:cxnSpMkLst>
            <pc:docMk/>
            <pc:sldMk cId="3867718353" sldId="380"/>
            <ac:cxnSpMk id="30" creationId="{5D60A9CC-B06A-4BDD-AF9C-0215DD945E85}"/>
          </ac:cxnSpMkLst>
        </pc:cxnChg>
        <pc:cxnChg chg="add mod">
          <ac:chgData name="Mili Diengdoh" userId="4e667e83-9d62-4727-9cfb-ee24b16ffb56" providerId="ADAL" clId="{81481974-B017-4137-A403-FEC82D88473E}" dt="2020-07-15T14:20:49.035" v="213" actId="13244"/>
          <ac:cxnSpMkLst>
            <pc:docMk/>
            <pc:sldMk cId="3867718353" sldId="380"/>
            <ac:cxnSpMk id="31" creationId="{120C5E2A-4485-4D01-9E94-8E8EDC31198F}"/>
          </ac:cxnSpMkLst>
        </pc:cxnChg>
        <pc:cxnChg chg="add mod">
          <ac:chgData name="Mili Diengdoh" userId="4e667e83-9d62-4727-9cfb-ee24b16ffb56" providerId="ADAL" clId="{81481974-B017-4137-A403-FEC82D88473E}" dt="2020-07-15T14:20:50.349" v="214" actId="13244"/>
          <ac:cxnSpMkLst>
            <pc:docMk/>
            <pc:sldMk cId="3867718353" sldId="380"/>
            <ac:cxnSpMk id="32" creationId="{4B7B74AE-7E28-439D-A757-E2A6C5B513E5}"/>
          </ac:cxnSpMkLst>
        </pc:cxnChg>
      </pc:sldChg>
      <pc:sldChg chg="modSp mod">
        <pc:chgData name="Mili Diengdoh" userId="4e667e83-9d62-4727-9cfb-ee24b16ffb56" providerId="ADAL" clId="{81481974-B017-4137-A403-FEC82D88473E}" dt="2020-07-15T15:44:18.727" v="964" actId="108"/>
        <pc:sldMkLst>
          <pc:docMk/>
          <pc:sldMk cId="3285983171" sldId="1461"/>
        </pc:sldMkLst>
        <pc:spChg chg="mod">
          <ac:chgData name="Mili Diengdoh" userId="4e667e83-9d62-4727-9cfb-ee24b16ffb56" providerId="ADAL" clId="{81481974-B017-4137-A403-FEC82D88473E}" dt="2020-07-15T14:31:56.139" v="406" actId="1076"/>
          <ac:spMkLst>
            <pc:docMk/>
            <pc:sldMk cId="3285983171" sldId="1461"/>
            <ac:spMk id="17" creationId="{0655ADB6-06A6-4BCC-9A2B-6BA619D9C464}"/>
          </ac:spMkLst>
        </pc:spChg>
        <pc:spChg chg="mod">
          <ac:chgData name="Mili Diengdoh" userId="4e667e83-9d62-4727-9cfb-ee24b16ffb56" providerId="ADAL" clId="{81481974-B017-4137-A403-FEC82D88473E}" dt="2020-07-15T14:27:27.104" v="382" actId="552"/>
          <ac:spMkLst>
            <pc:docMk/>
            <pc:sldMk cId="3285983171" sldId="1461"/>
            <ac:spMk id="52" creationId="{CFAE3517-EDFB-472D-9C33-ED30E3146991}"/>
          </ac:spMkLst>
        </pc:spChg>
        <pc:spChg chg="mod">
          <ac:chgData name="Mili Diengdoh" userId="4e667e83-9d62-4727-9cfb-ee24b16ffb56" providerId="ADAL" clId="{81481974-B017-4137-A403-FEC82D88473E}" dt="2020-07-15T14:31:41.943" v="400" actId="12789"/>
          <ac:spMkLst>
            <pc:docMk/>
            <pc:sldMk cId="3285983171" sldId="1461"/>
            <ac:spMk id="57" creationId="{B5E34C50-71F5-48ED-84FF-94548823232E}"/>
          </ac:spMkLst>
        </pc:spChg>
        <pc:spChg chg="mod">
          <ac:chgData name="Mili Diengdoh" userId="4e667e83-9d62-4727-9cfb-ee24b16ffb56" providerId="ADAL" clId="{81481974-B017-4137-A403-FEC82D88473E}" dt="2020-07-15T14:31:38.973" v="399" actId="12789"/>
          <ac:spMkLst>
            <pc:docMk/>
            <pc:sldMk cId="3285983171" sldId="1461"/>
            <ac:spMk id="60" creationId="{7A0869B3-FD37-402A-B1F4-EB636EF026EB}"/>
          </ac:spMkLst>
        </pc:spChg>
        <pc:spChg chg="mod">
          <ac:chgData name="Mili Diengdoh" userId="4e667e83-9d62-4727-9cfb-ee24b16ffb56" providerId="ADAL" clId="{81481974-B017-4137-A403-FEC82D88473E}" dt="2020-07-15T14:31:43.974" v="401" actId="12789"/>
          <ac:spMkLst>
            <pc:docMk/>
            <pc:sldMk cId="3285983171" sldId="1461"/>
            <ac:spMk id="63" creationId="{4659CCC6-2676-42D1-8D21-EDCD147C7321}"/>
          </ac:spMkLst>
        </pc:spChg>
        <pc:spChg chg="mod">
          <ac:chgData name="Mili Diengdoh" userId="4e667e83-9d62-4727-9cfb-ee24b16ffb56" providerId="ADAL" clId="{81481974-B017-4137-A403-FEC82D88473E}" dt="2020-07-15T14:31:41.943" v="400" actId="12789"/>
          <ac:spMkLst>
            <pc:docMk/>
            <pc:sldMk cId="3285983171" sldId="1461"/>
            <ac:spMk id="65" creationId="{46631341-D7FE-48A6-B408-4B01F5882F9E}"/>
          </ac:spMkLst>
        </pc:spChg>
        <pc:spChg chg="mod">
          <ac:chgData name="Mili Diengdoh" userId="4e667e83-9d62-4727-9cfb-ee24b16ffb56" providerId="ADAL" clId="{81481974-B017-4137-A403-FEC82D88473E}" dt="2020-07-15T14:31:38.973" v="399" actId="12789"/>
          <ac:spMkLst>
            <pc:docMk/>
            <pc:sldMk cId="3285983171" sldId="1461"/>
            <ac:spMk id="68" creationId="{3882C61F-91F5-4F07-B3F6-4EE9E1CC99F2}"/>
          </ac:spMkLst>
        </pc:spChg>
        <pc:picChg chg="mod">
          <ac:chgData name="Mili Diengdoh" userId="4e667e83-9d62-4727-9cfb-ee24b16ffb56" providerId="ADAL" clId="{81481974-B017-4137-A403-FEC82D88473E}" dt="2020-07-15T14:31:41.943" v="400" actId="12789"/>
          <ac:picMkLst>
            <pc:docMk/>
            <pc:sldMk cId="3285983171" sldId="1461"/>
            <ac:picMk id="53" creationId="{6C2C626C-8E84-43E5-B522-26A7176FBBC5}"/>
          </ac:picMkLst>
        </pc:picChg>
        <pc:picChg chg="mod">
          <ac:chgData name="Mili Diengdoh" userId="4e667e83-9d62-4727-9cfb-ee24b16ffb56" providerId="ADAL" clId="{81481974-B017-4137-A403-FEC82D88473E}" dt="2020-07-15T14:31:38.973" v="399" actId="12789"/>
          <ac:picMkLst>
            <pc:docMk/>
            <pc:sldMk cId="3285983171" sldId="1461"/>
            <ac:picMk id="59" creationId="{E384E19D-046B-4C58-8EC1-A71B60ACF2AC}"/>
          </ac:picMkLst>
        </pc:picChg>
        <pc:picChg chg="mod">
          <ac:chgData name="Mili Diengdoh" userId="4e667e83-9d62-4727-9cfb-ee24b16ffb56" providerId="ADAL" clId="{81481974-B017-4137-A403-FEC82D88473E}" dt="2020-07-15T14:31:43.974" v="401" actId="12789"/>
          <ac:picMkLst>
            <pc:docMk/>
            <pc:sldMk cId="3285983171" sldId="1461"/>
            <ac:picMk id="62" creationId="{D899F5FC-26FC-4D74-B991-E0CB604969A3}"/>
          </ac:picMkLst>
        </pc:picChg>
        <pc:picChg chg="mod">
          <ac:chgData name="Mili Diengdoh" userId="4e667e83-9d62-4727-9cfb-ee24b16ffb56" providerId="ADAL" clId="{81481974-B017-4137-A403-FEC82D88473E}" dt="2020-07-15T14:31:41.943" v="400" actId="12789"/>
          <ac:picMkLst>
            <pc:docMk/>
            <pc:sldMk cId="3285983171" sldId="1461"/>
            <ac:picMk id="64" creationId="{5A463659-34E1-4614-9518-11480824DF25}"/>
          </ac:picMkLst>
        </pc:picChg>
        <pc:picChg chg="mod">
          <ac:chgData name="Mili Diengdoh" userId="4e667e83-9d62-4727-9cfb-ee24b16ffb56" providerId="ADAL" clId="{81481974-B017-4137-A403-FEC82D88473E}" dt="2020-07-15T14:31:38.973" v="399" actId="12789"/>
          <ac:picMkLst>
            <pc:docMk/>
            <pc:sldMk cId="3285983171" sldId="1461"/>
            <ac:picMk id="67" creationId="{E4B70DD1-AAF5-47AD-B8A3-459A81F6F702}"/>
          </ac:picMkLst>
        </pc:picChg>
        <pc:cxnChg chg="mod">
          <ac:chgData name="Mili Diengdoh" userId="4e667e83-9d62-4727-9cfb-ee24b16ffb56" providerId="ADAL" clId="{81481974-B017-4137-A403-FEC82D88473E}" dt="2020-07-15T15:44:18.727" v="964" actId="108"/>
          <ac:cxnSpMkLst>
            <pc:docMk/>
            <pc:sldMk cId="3285983171" sldId="1461"/>
            <ac:cxnSpMk id="58" creationId="{4CD7E58C-24C8-4A20-B4F6-3D2856E64857}"/>
          </ac:cxnSpMkLst>
        </pc:cxnChg>
        <pc:cxnChg chg="mod">
          <ac:chgData name="Mili Diengdoh" userId="4e667e83-9d62-4727-9cfb-ee24b16ffb56" providerId="ADAL" clId="{81481974-B017-4137-A403-FEC82D88473E}" dt="2020-07-15T14:31:32.090" v="395" actId="465"/>
          <ac:cxnSpMkLst>
            <pc:docMk/>
            <pc:sldMk cId="3285983171" sldId="1461"/>
            <ac:cxnSpMk id="61" creationId="{1471CD14-D985-49BB-826F-65D623ED9216}"/>
          </ac:cxnSpMkLst>
        </pc:cxnChg>
        <pc:cxnChg chg="mod">
          <ac:chgData name="Mili Diengdoh" userId="4e667e83-9d62-4727-9cfb-ee24b16ffb56" providerId="ADAL" clId="{81481974-B017-4137-A403-FEC82D88473E}" dt="2020-07-15T14:31:32.090" v="395" actId="465"/>
          <ac:cxnSpMkLst>
            <pc:docMk/>
            <pc:sldMk cId="3285983171" sldId="1461"/>
            <ac:cxnSpMk id="66" creationId="{CB997105-A9A2-4291-8F9E-A56A060EDB53}"/>
          </ac:cxnSpMkLst>
        </pc:cxnChg>
      </pc:sldChg>
      <pc:sldChg chg="modSp mod">
        <pc:chgData name="Mili Diengdoh" userId="4e667e83-9d62-4727-9cfb-ee24b16ffb56" providerId="ADAL" clId="{81481974-B017-4137-A403-FEC82D88473E}" dt="2020-07-15T15:47:47.922" v="992"/>
        <pc:sldMkLst>
          <pc:docMk/>
          <pc:sldMk cId="2610913990" sldId="1462"/>
        </pc:sldMkLst>
        <pc:graphicFrameChg chg="mod modGraphic">
          <ac:chgData name="Mili Diengdoh" userId="4e667e83-9d62-4727-9cfb-ee24b16ffb56" providerId="ADAL" clId="{81481974-B017-4137-A403-FEC82D88473E}" dt="2020-07-15T15:47:47.922" v="992"/>
          <ac:graphicFrameMkLst>
            <pc:docMk/>
            <pc:sldMk cId="2610913990" sldId="1462"/>
            <ac:graphicFrameMk id="6" creationId="{C35C5E7C-742A-4AF0-8399-DB6AA0DD0B35}"/>
          </ac:graphicFrameMkLst>
        </pc:graphicFrameChg>
      </pc:sldChg>
      <pc:sldChg chg="addSp delSp modSp mod">
        <pc:chgData name="Mili Diengdoh" userId="4e667e83-9d62-4727-9cfb-ee24b16ffb56" providerId="ADAL" clId="{81481974-B017-4137-A403-FEC82D88473E}" dt="2020-07-15T14:23:56.321" v="294" actId="403"/>
        <pc:sldMkLst>
          <pc:docMk/>
          <pc:sldMk cId="2736714038" sldId="1463"/>
        </pc:sldMkLst>
        <pc:spChg chg="mod topLvl">
          <ac:chgData name="Mili Diengdoh" userId="4e667e83-9d62-4727-9cfb-ee24b16ffb56" providerId="ADAL" clId="{81481974-B017-4137-A403-FEC82D88473E}" dt="2020-07-15T14:23:56.321" v="294" actId="403"/>
          <ac:spMkLst>
            <pc:docMk/>
            <pc:sldMk cId="2736714038" sldId="1463"/>
            <ac:spMk id="12" creationId="{885FCEA2-99D4-493F-BE62-229F508920E3}"/>
          </ac:spMkLst>
        </pc:spChg>
        <pc:spChg chg="mod topLvl">
          <ac:chgData name="Mili Diengdoh" userId="4e667e83-9d62-4727-9cfb-ee24b16ffb56" providerId="ADAL" clId="{81481974-B017-4137-A403-FEC82D88473E}" dt="2020-07-15T14:23:56.321" v="294" actId="403"/>
          <ac:spMkLst>
            <pc:docMk/>
            <pc:sldMk cId="2736714038" sldId="1463"/>
            <ac:spMk id="13" creationId="{551EDF47-D0D7-4830-A2F0-2BA01B98223B}"/>
          </ac:spMkLst>
        </pc:spChg>
        <pc:spChg chg="mod topLvl">
          <ac:chgData name="Mili Diengdoh" userId="4e667e83-9d62-4727-9cfb-ee24b16ffb56" providerId="ADAL" clId="{81481974-B017-4137-A403-FEC82D88473E}" dt="2020-07-15T14:23:56.321" v="294" actId="403"/>
          <ac:spMkLst>
            <pc:docMk/>
            <pc:sldMk cId="2736714038" sldId="1463"/>
            <ac:spMk id="14" creationId="{F4FB2A76-4EE4-4430-9B4E-2D3DBA6D8320}"/>
          </ac:spMkLst>
        </pc:spChg>
        <pc:spChg chg="mod topLvl">
          <ac:chgData name="Mili Diengdoh" userId="4e667e83-9d62-4727-9cfb-ee24b16ffb56" providerId="ADAL" clId="{81481974-B017-4137-A403-FEC82D88473E}" dt="2020-07-15T14:23:56.321" v="294" actId="403"/>
          <ac:spMkLst>
            <pc:docMk/>
            <pc:sldMk cId="2736714038" sldId="1463"/>
            <ac:spMk id="15" creationId="{CB6CA51F-B239-42F0-BBCB-52D86C72BBDB}"/>
          </ac:spMkLst>
        </pc:spChg>
        <pc:grpChg chg="add del mod">
          <ac:chgData name="Mili Diengdoh" userId="4e667e83-9d62-4727-9cfb-ee24b16ffb56" providerId="ADAL" clId="{81481974-B017-4137-A403-FEC82D88473E}" dt="2020-07-15T14:23:10.759" v="264" actId="165"/>
          <ac:grpSpMkLst>
            <pc:docMk/>
            <pc:sldMk cId="2736714038" sldId="1463"/>
            <ac:grpSpMk id="3" creationId="{3CB5FD42-2490-404E-81F6-FCFF44347148}"/>
          </ac:grpSpMkLst>
        </pc:grpChg>
      </pc:sldChg>
      <pc:sldChg chg="addSp delSp modSp">
        <pc:chgData name="Mili Diengdoh" userId="4e667e83-9d62-4727-9cfb-ee24b16ffb56" providerId="ADAL" clId="{81481974-B017-4137-A403-FEC82D88473E}" dt="2020-07-15T15:48:02.082" v="993"/>
        <pc:sldMkLst>
          <pc:docMk/>
          <pc:sldMk cId="252959027" sldId="1464"/>
        </pc:sldMkLst>
        <pc:spChg chg="mod">
          <ac:chgData name="Mili Diengdoh" userId="4e667e83-9d62-4727-9cfb-ee24b16ffb56" providerId="ADAL" clId="{81481974-B017-4137-A403-FEC82D88473E}" dt="2020-07-15T15:48:02.082" v="993"/>
          <ac:spMkLst>
            <pc:docMk/>
            <pc:sldMk cId="252959027" sldId="1464"/>
            <ac:spMk id="2" creationId="{BEA36272-216D-4E29-A336-38ACA4567E7B}"/>
          </ac:spMkLst>
        </pc:spChg>
        <pc:spChg chg="add del mod">
          <ac:chgData name="Mili Diengdoh" userId="4e667e83-9d62-4727-9cfb-ee24b16ffb56" providerId="ADAL" clId="{81481974-B017-4137-A403-FEC82D88473E}" dt="2020-07-15T15:48:02.082" v="993"/>
          <ac:spMkLst>
            <pc:docMk/>
            <pc:sldMk cId="252959027" sldId="1464"/>
            <ac:spMk id="3" creationId="{830A4F7A-27CF-450D-A6B2-D5FF31EFF1D1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48:17.952" v="997" actId="20577"/>
        <pc:sldMkLst>
          <pc:docMk/>
          <pc:sldMk cId="3501102590" sldId="1465"/>
        </pc:sldMkLst>
        <pc:spChg chg="mod topLvl">
          <ac:chgData name="Mili Diengdoh" userId="4e667e83-9d62-4727-9cfb-ee24b16ffb56" providerId="ADAL" clId="{81481974-B017-4137-A403-FEC82D88473E}" dt="2020-07-15T14:23:51.825" v="293" actId="165"/>
          <ac:spMkLst>
            <pc:docMk/>
            <pc:sldMk cId="3501102590" sldId="1465"/>
            <ac:spMk id="12" creationId="{ADA32B9F-389F-4EB1-92C1-830074DBF9D6}"/>
          </ac:spMkLst>
        </pc:spChg>
        <pc:spChg chg="mod topLvl">
          <ac:chgData name="Mili Diengdoh" userId="4e667e83-9d62-4727-9cfb-ee24b16ffb56" providerId="ADAL" clId="{81481974-B017-4137-A403-FEC82D88473E}" dt="2020-07-15T15:48:17.952" v="997" actId="20577"/>
          <ac:spMkLst>
            <pc:docMk/>
            <pc:sldMk cId="3501102590" sldId="1465"/>
            <ac:spMk id="13" creationId="{DAB6B748-2746-4781-9A8E-BD06CDE0BDF8}"/>
          </ac:spMkLst>
        </pc:spChg>
        <pc:spChg chg="mod topLvl">
          <ac:chgData name="Mili Diengdoh" userId="4e667e83-9d62-4727-9cfb-ee24b16ffb56" providerId="ADAL" clId="{81481974-B017-4137-A403-FEC82D88473E}" dt="2020-07-15T15:48:14.569" v="995" actId="20577"/>
          <ac:spMkLst>
            <pc:docMk/>
            <pc:sldMk cId="3501102590" sldId="1465"/>
            <ac:spMk id="14" creationId="{1A54855F-5D8B-4B86-B327-145915290AA3}"/>
          </ac:spMkLst>
        </pc:spChg>
        <pc:grpChg chg="add del mod">
          <ac:chgData name="Mili Diengdoh" userId="4e667e83-9d62-4727-9cfb-ee24b16ffb56" providerId="ADAL" clId="{81481974-B017-4137-A403-FEC82D88473E}" dt="2020-07-15T14:23:51.825" v="293" actId="165"/>
          <ac:grpSpMkLst>
            <pc:docMk/>
            <pc:sldMk cId="3501102590" sldId="1465"/>
            <ac:grpSpMk id="3" creationId="{39B19593-CCB2-4540-A3C5-6499360B0D23}"/>
          </ac:grpSpMkLst>
        </pc:grpChg>
      </pc:sldChg>
      <pc:sldChg chg="modSp mod">
        <pc:chgData name="Mili Diengdoh" userId="4e667e83-9d62-4727-9cfb-ee24b16ffb56" providerId="ADAL" clId="{81481974-B017-4137-A403-FEC82D88473E}" dt="2020-07-15T15:44:55.114" v="972" actId="12789"/>
        <pc:sldMkLst>
          <pc:docMk/>
          <pc:sldMk cId="1885573179" sldId="1466"/>
        </pc:sldMkLst>
        <pc:spChg chg="mod">
          <ac:chgData name="Mili Diengdoh" userId="4e667e83-9d62-4727-9cfb-ee24b16ffb56" providerId="ADAL" clId="{81481974-B017-4137-A403-FEC82D88473E}" dt="2020-07-15T14:24:22.909" v="309" actId="207"/>
          <ac:spMkLst>
            <pc:docMk/>
            <pc:sldMk cId="1885573179" sldId="1466"/>
            <ac:spMk id="24" creationId="{3873123F-209C-4AC4-BFFD-92BE5E66FA84}"/>
          </ac:spMkLst>
        </pc:spChg>
        <pc:spChg chg="mod">
          <ac:chgData name="Mili Diengdoh" userId="4e667e83-9d62-4727-9cfb-ee24b16ffb56" providerId="ADAL" clId="{81481974-B017-4137-A403-FEC82D88473E}" dt="2020-07-15T15:44:55.114" v="972" actId="12789"/>
          <ac:spMkLst>
            <pc:docMk/>
            <pc:sldMk cId="1885573179" sldId="1466"/>
            <ac:spMk id="27" creationId="{B236DD0C-93A8-4711-A0FC-EB581BDDD177}"/>
          </ac:spMkLst>
        </pc:spChg>
        <pc:picChg chg="mod">
          <ac:chgData name="Mili Diengdoh" userId="4e667e83-9d62-4727-9cfb-ee24b16ffb56" providerId="ADAL" clId="{81481974-B017-4137-A403-FEC82D88473E}" dt="2020-07-15T14:24:11.383" v="306" actId="554"/>
          <ac:picMkLst>
            <pc:docMk/>
            <pc:sldMk cId="1885573179" sldId="1466"/>
            <ac:picMk id="23" creationId="{F8098FF0-FF96-4857-AAAE-824A83BE6523}"/>
          </ac:picMkLst>
        </pc:picChg>
        <pc:picChg chg="mod">
          <ac:chgData name="Mili Diengdoh" userId="4e667e83-9d62-4727-9cfb-ee24b16ffb56" providerId="ADAL" clId="{81481974-B017-4137-A403-FEC82D88473E}" dt="2020-07-15T15:44:55.114" v="972" actId="12789"/>
          <ac:picMkLst>
            <pc:docMk/>
            <pc:sldMk cId="1885573179" sldId="1466"/>
            <ac:picMk id="26" creationId="{764C783D-8CE7-4CF1-AE84-302455D83E6F}"/>
          </ac:picMkLst>
        </pc:picChg>
        <pc:cxnChg chg="mod">
          <ac:chgData name="Mili Diengdoh" userId="4e667e83-9d62-4727-9cfb-ee24b16ffb56" providerId="ADAL" clId="{81481974-B017-4137-A403-FEC82D88473E}" dt="2020-07-15T14:24:08.624" v="305" actId="1037"/>
          <ac:cxnSpMkLst>
            <pc:docMk/>
            <pc:sldMk cId="1885573179" sldId="1466"/>
            <ac:cxnSpMk id="25" creationId="{C46CB4A3-D6B7-45A0-9FE9-3A8812F3FBBE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9:16.840" v="998" actId="20577"/>
        <pc:sldMkLst>
          <pc:docMk/>
          <pc:sldMk cId="2475363482" sldId="1467"/>
        </pc:sldMkLst>
        <pc:spChg chg="mod topLvl">
          <ac:chgData name="Mili Diengdoh" userId="4e667e83-9d62-4727-9cfb-ee24b16ffb56" providerId="ADAL" clId="{81481974-B017-4137-A403-FEC82D88473E}" dt="2020-07-15T14:24:43.012" v="324" actId="3064"/>
          <ac:spMkLst>
            <pc:docMk/>
            <pc:sldMk cId="2475363482" sldId="1467"/>
            <ac:spMk id="12" creationId="{CAA17C3E-BBB9-4F1F-831E-544A9CE8FF72}"/>
          </ac:spMkLst>
        </pc:spChg>
        <pc:spChg chg="mod topLvl">
          <ac:chgData name="Mili Diengdoh" userId="4e667e83-9d62-4727-9cfb-ee24b16ffb56" providerId="ADAL" clId="{81481974-B017-4137-A403-FEC82D88473E}" dt="2020-07-15T14:24:43.012" v="324" actId="3064"/>
          <ac:spMkLst>
            <pc:docMk/>
            <pc:sldMk cId="2475363482" sldId="1467"/>
            <ac:spMk id="14" creationId="{9A3C1483-46B1-4827-A0F7-E5D3486C7E11}"/>
          </ac:spMkLst>
        </pc:spChg>
        <pc:spChg chg="mod topLvl">
          <ac:chgData name="Mili Diengdoh" userId="4e667e83-9d62-4727-9cfb-ee24b16ffb56" providerId="ADAL" clId="{81481974-B017-4137-A403-FEC82D88473E}" dt="2020-07-15T14:24:43.012" v="324" actId="3064"/>
          <ac:spMkLst>
            <pc:docMk/>
            <pc:sldMk cId="2475363482" sldId="1467"/>
            <ac:spMk id="15" creationId="{CA16C05E-CAAE-41E1-B3D3-F454E90422EF}"/>
          </ac:spMkLst>
        </pc:spChg>
        <pc:spChg chg="mod topLvl">
          <ac:chgData name="Mili Diengdoh" userId="4e667e83-9d62-4727-9cfb-ee24b16ffb56" providerId="ADAL" clId="{81481974-B017-4137-A403-FEC82D88473E}" dt="2020-07-15T15:49:16.840" v="998" actId="20577"/>
          <ac:spMkLst>
            <pc:docMk/>
            <pc:sldMk cId="2475363482" sldId="1467"/>
            <ac:spMk id="16" creationId="{813F4421-61D5-47AA-817D-565382AF279E}"/>
          </ac:spMkLst>
        </pc:spChg>
        <pc:spChg chg="mod topLvl">
          <ac:chgData name="Mili Diengdoh" userId="4e667e83-9d62-4727-9cfb-ee24b16ffb56" providerId="ADAL" clId="{81481974-B017-4137-A403-FEC82D88473E}" dt="2020-07-15T14:24:43.012" v="324" actId="3064"/>
          <ac:spMkLst>
            <pc:docMk/>
            <pc:sldMk cId="2475363482" sldId="1467"/>
            <ac:spMk id="17" creationId="{6BDDCAF6-E276-45AB-ADAA-8D3310D510D4}"/>
          </ac:spMkLst>
        </pc:spChg>
        <pc:grpChg chg="add del mod">
          <ac:chgData name="Mili Diengdoh" userId="4e667e83-9d62-4727-9cfb-ee24b16ffb56" providerId="ADAL" clId="{81481974-B017-4137-A403-FEC82D88473E}" dt="2020-07-15T14:24:36.671" v="313" actId="165"/>
          <ac:grpSpMkLst>
            <pc:docMk/>
            <pc:sldMk cId="2475363482" sldId="1467"/>
            <ac:grpSpMk id="3" creationId="{7A27D90A-353A-4D0A-8B98-A3309910CCC6}"/>
          </ac:grpSpMkLst>
        </pc:grpChg>
        <pc:picChg chg="mod">
          <ac:chgData name="Mili Diengdoh" userId="4e667e83-9d62-4727-9cfb-ee24b16ffb56" providerId="ADAL" clId="{81481974-B017-4137-A403-FEC82D88473E}" dt="2020-07-15T15:40:39.081" v="922" actId="1036"/>
          <ac:picMkLst>
            <pc:docMk/>
            <pc:sldMk cId="2475363482" sldId="1467"/>
            <ac:picMk id="4" creationId="{2F9AC054-AC34-4FD0-BE75-11E2D342F3DC}"/>
          </ac:picMkLst>
        </pc:picChg>
      </pc:sldChg>
      <pc:sldChg chg="modSp mod">
        <pc:chgData name="Mili Diengdoh" userId="4e667e83-9d62-4727-9cfb-ee24b16ffb56" providerId="ADAL" clId="{81481974-B017-4137-A403-FEC82D88473E}" dt="2020-07-15T14:25:33.502" v="343" actId="14100"/>
        <pc:sldMkLst>
          <pc:docMk/>
          <pc:sldMk cId="3622786964" sldId="1468"/>
        </pc:sldMkLst>
        <pc:spChg chg="mod">
          <ac:chgData name="Mili Diengdoh" userId="4e667e83-9d62-4727-9cfb-ee24b16ffb56" providerId="ADAL" clId="{81481974-B017-4137-A403-FEC82D88473E}" dt="2020-07-15T14:25:21.220" v="340" actId="14100"/>
          <ac:spMkLst>
            <pc:docMk/>
            <pc:sldMk cId="3622786964" sldId="1468"/>
            <ac:spMk id="11" creationId="{E35D700F-92AC-4298-8F14-D4A0E3E51FD0}"/>
          </ac:spMkLst>
        </pc:spChg>
        <pc:spChg chg="mod">
          <ac:chgData name="Mili Diengdoh" userId="4e667e83-9d62-4727-9cfb-ee24b16ffb56" providerId="ADAL" clId="{81481974-B017-4137-A403-FEC82D88473E}" dt="2020-07-15T14:25:33.502" v="343" actId="14100"/>
          <ac:spMkLst>
            <pc:docMk/>
            <pc:sldMk cId="3622786964" sldId="1468"/>
            <ac:spMk id="12" creationId="{24268F7F-DE4D-4A33-93CD-D1887EF9ED99}"/>
          </ac:spMkLst>
        </pc:spChg>
        <pc:spChg chg="mod">
          <ac:chgData name="Mili Diengdoh" userId="4e667e83-9d62-4727-9cfb-ee24b16ffb56" providerId="ADAL" clId="{81481974-B017-4137-A403-FEC82D88473E}" dt="2020-07-15T14:25:25.400" v="341" actId="555"/>
          <ac:spMkLst>
            <pc:docMk/>
            <pc:sldMk cId="3622786964" sldId="1468"/>
            <ac:spMk id="13" creationId="{EA698BE8-0A98-4978-9300-CF66128D2E42}"/>
          </ac:spMkLst>
        </pc:spChg>
        <pc:picChg chg="mod">
          <ac:chgData name="Mili Diengdoh" userId="4e667e83-9d62-4727-9cfb-ee24b16ffb56" providerId="ADAL" clId="{81481974-B017-4137-A403-FEC82D88473E}" dt="2020-07-15T14:25:25.400" v="341" actId="555"/>
          <ac:picMkLst>
            <pc:docMk/>
            <pc:sldMk cId="3622786964" sldId="1468"/>
            <ac:picMk id="4" creationId="{AEEBF3EB-4224-4C6B-8757-63935A32065D}"/>
          </ac:picMkLst>
        </pc:picChg>
      </pc:sldChg>
      <pc:sldChg chg="addSp delSp modSp mod">
        <pc:chgData name="Mili Diengdoh" userId="4e667e83-9d62-4727-9cfb-ee24b16ffb56" providerId="ADAL" clId="{81481974-B017-4137-A403-FEC82D88473E}" dt="2020-07-15T15:49:45.890" v="999"/>
        <pc:sldMkLst>
          <pc:docMk/>
          <pc:sldMk cId="635753243" sldId="1469"/>
        </pc:sldMkLst>
        <pc:spChg chg="add mod">
          <ac:chgData name="Mili Diengdoh" userId="4e667e83-9d62-4727-9cfb-ee24b16ffb56" providerId="ADAL" clId="{81481974-B017-4137-A403-FEC82D88473E}" dt="2020-07-15T15:49:45.890" v="999"/>
          <ac:spMkLst>
            <pc:docMk/>
            <pc:sldMk cId="635753243" sldId="1469"/>
            <ac:spMk id="4" creationId="{CD307507-F373-4CBC-B346-8A647F931832}"/>
          </ac:spMkLst>
        </pc:spChg>
        <pc:spChg chg="add mod">
          <ac:chgData name="Mili Diengdoh" userId="4e667e83-9d62-4727-9cfb-ee24b16ffb56" providerId="ADAL" clId="{81481974-B017-4137-A403-FEC82D88473E}" dt="2020-07-15T15:49:45.890" v="999"/>
          <ac:spMkLst>
            <pc:docMk/>
            <pc:sldMk cId="635753243" sldId="1469"/>
            <ac:spMk id="5" creationId="{449105F5-6E30-4DD9-B246-38CE2E130960}"/>
          </ac:spMkLst>
        </pc:spChg>
        <pc:spChg chg="add mod">
          <ac:chgData name="Mili Diengdoh" userId="4e667e83-9d62-4727-9cfb-ee24b16ffb56" providerId="ADAL" clId="{81481974-B017-4137-A403-FEC82D88473E}" dt="2020-07-15T15:49:45.890" v="999"/>
          <ac:spMkLst>
            <pc:docMk/>
            <pc:sldMk cId="635753243" sldId="1469"/>
            <ac:spMk id="6" creationId="{8400F401-0B17-428A-BB57-3EF6AA7E918C}"/>
          </ac:spMkLst>
        </pc:spChg>
        <pc:spChg chg="add mod">
          <ac:chgData name="Mili Diengdoh" userId="4e667e83-9d62-4727-9cfb-ee24b16ffb56" providerId="ADAL" clId="{81481974-B017-4137-A403-FEC82D88473E}" dt="2020-07-15T15:49:45.890" v="999"/>
          <ac:spMkLst>
            <pc:docMk/>
            <pc:sldMk cId="635753243" sldId="1469"/>
            <ac:spMk id="7" creationId="{3B6D69AE-6D48-473B-AC61-D47E8CB15B87}"/>
          </ac:spMkLst>
        </pc:spChg>
        <pc:spChg chg="del">
          <ac:chgData name="Mili Diengdoh" userId="4e667e83-9d62-4727-9cfb-ee24b16ffb56" providerId="ADAL" clId="{81481974-B017-4137-A403-FEC82D88473E}" dt="2020-07-15T14:25:57.111" v="344" actId="478"/>
          <ac:spMkLst>
            <pc:docMk/>
            <pc:sldMk cId="635753243" sldId="1469"/>
            <ac:spMk id="44" creationId="{0D427A52-1252-4FED-AE85-BA74A4AF0191}"/>
          </ac:spMkLst>
        </pc:spChg>
        <pc:spChg chg="del">
          <ac:chgData name="Mili Diengdoh" userId="4e667e83-9d62-4727-9cfb-ee24b16ffb56" providerId="ADAL" clId="{81481974-B017-4137-A403-FEC82D88473E}" dt="2020-07-15T14:25:57.111" v="344" actId="478"/>
          <ac:spMkLst>
            <pc:docMk/>
            <pc:sldMk cId="635753243" sldId="1469"/>
            <ac:spMk id="47" creationId="{045B2C5C-ED32-401B-9409-554EDA0877C2}"/>
          </ac:spMkLst>
        </pc:spChg>
        <pc:spChg chg="del">
          <ac:chgData name="Mili Diengdoh" userId="4e667e83-9d62-4727-9cfb-ee24b16ffb56" providerId="ADAL" clId="{81481974-B017-4137-A403-FEC82D88473E}" dt="2020-07-15T14:25:57.111" v="344" actId="478"/>
          <ac:spMkLst>
            <pc:docMk/>
            <pc:sldMk cId="635753243" sldId="1469"/>
            <ac:spMk id="50" creationId="{2C71D0C7-DDAC-4098-91F4-4BE6CE27F2C4}"/>
          </ac:spMkLst>
        </pc:spChg>
        <pc:spChg chg="del">
          <ac:chgData name="Mili Diengdoh" userId="4e667e83-9d62-4727-9cfb-ee24b16ffb56" providerId="ADAL" clId="{81481974-B017-4137-A403-FEC82D88473E}" dt="2020-07-15T14:25:57.111" v="344" actId="478"/>
          <ac:spMkLst>
            <pc:docMk/>
            <pc:sldMk cId="635753243" sldId="1469"/>
            <ac:spMk id="53" creationId="{DF841F5F-DAAD-4FB4-9854-13E988CE2BD5}"/>
          </ac:spMkLst>
        </pc:spChg>
        <pc:picChg chg="add">
          <ac:chgData name="Mili Diengdoh" userId="4e667e83-9d62-4727-9cfb-ee24b16ffb56" providerId="ADAL" clId="{81481974-B017-4137-A403-FEC82D88473E}" dt="2020-07-15T14:25:57.594" v="345" actId="22"/>
          <ac:picMkLst>
            <pc:docMk/>
            <pc:sldMk cId="635753243" sldId="1469"/>
            <ac:picMk id="3" creationId="{A93C2F4E-10EC-47B2-8EA2-465F0E9B5A8B}"/>
          </ac:picMkLst>
        </pc:picChg>
        <pc:picChg chg="del">
          <ac:chgData name="Mili Diengdoh" userId="4e667e83-9d62-4727-9cfb-ee24b16ffb56" providerId="ADAL" clId="{81481974-B017-4137-A403-FEC82D88473E}" dt="2020-07-15T14:25:57.111" v="344" actId="478"/>
          <ac:picMkLst>
            <pc:docMk/>
            <pc:sldMk cId="635753243" sldId="1469"/>
            <ac:picMk id="43" creationId="{3250229A-5E97-426A-AB33-48DD73368B39}"/>
          </ac:picMkLst>
        </pc:picChg>
        <pc:picChg chg="del">
          <ac:chgData name="Mili Diengdoh" userId="4e667e83-9d62-4727-9cfb-ee24b16ffb56" providerId="ADAL" clId="{81481974-B017-4137-A403-FEC82D88473E}" dt="2020-07-15T14:25:57.111" v="344" actId="478"/>
          <ac:picMkLst>
            <pc:docMk/>
            <pc:sldMk cId="635753243" sldId="1469"/>
            <ac:picMk id="46" creationId="{A5EF78FE-DB7D-4C0F-AE8C-F2DB5467C8EB}"/>
          </ac:picMkLst>
        </pc:picChg>
        <pc:picChg chg="del">
          <ac:chgData name="Mili Diengdoh" userId="4e667e83-9d62-4727-9cfb-ee24b16ffb56" providerId="ADAL" clId="{81481974-B017-4137-A403-FEC82D88473E}" dt="2020-07-15T14:25:57.111" v="344" actId="478"/>
          <ac:picMkLst>
            <pc:docMk/>
            <pc:sldMk cId="635753243" sldId="1469"/>
            <ac:picMk id="49" creationId="{5A180033-2253-400D-83F7-548E65307DCB}"/>
          </ac:picMkLst>
        </pc:picChg>
        <pc:picChg chg="del">
          <ac:chgData name="Mili Diengdoh" userId="4e667e83-9d62-4727-9cfb-ee24b16ffb56" providerId="ADAL" clId="{81481974-B017-4137-A403-FEC82D88473E}" dt="2020-07-15T14:25:57.111" v="344" actId="478"/>
          <ac:picMkLst>
            <pc:docMk/>
            <pc:sldMk cId="635753243" sldId="1469"/>
            <ac:picMk id="52" creationId="{95758AC7-1E9D-4A33-9C93-A0B5CCD42DF9}"/>
          </ac:picMkLst>
        </pc:picChg>
        <pc:cxnChg chg="del">
          <ac:chgData name="Mili Diengdoh" userId="4e667e83-9d62-4727-9cfb-ee24b16ffb56" providerId="ADAL" clId="{81481974-B017-4137-A403-FEC82D88473E}" dt="2020-07-15T14:25:57.111" v="344" actId="478"/>
          <ac:cxnSpMkLst>
            <pc:docMk/>
            <pc:sldMk cId="635753243" sldId="1469"/>
            <ac:cxnSpMk id="45" creationId="{AC94E67A-EA7E-4F7B-A7DF-B4AD3397AE3E}"/>
          </ac:cxnSpMkLst>
        </pc:cxnChg>
        <pc:cxnChg chg="del">
          <ac:chgData name="Mili Diengdoh" userId="4e667e83-9d62-4727-9cfb-ee24b16ffb56" providerId="ADAL" clId="{81481974-B017-4137-A403-FEC82D88473E}" dt="2020-07-15T14:25:57.111" v="344" actId="478"/>
          <ac:cxnSpMkLst>
            <pc:docMk/>
            <pc:sldMk cId="635753243" sldId="1469"/>
            <ac:cxnSpMk id="48" creationId="{60512C3F-63CB-46AF-8094-7FECA6D662CF}"/>
          </ac:cxnSpMkLst>
        </pc:cxnChg>
        <pc:cxnChg chg="del">
          <ac:chgData name="Mili Diengdoh" userId="4e667e83-9d62-4727-9cfb-ee24b16ffb56" providerId="ADAL" clId="{81481974-B017-4137-A403-FEC82D88473E}" dt="2020-07-15T14:25:57.111" v="344" actId="478"/>
          <ac:cxnSpMkLst>
            <pc:docMk/>
            <pc:sldMk cId="635753243" sldId="1469"/>
            <ac:cxnSpMk id="51" creationId="{669E16E0-1825-4A45-B40F-0B8E2F7AC5F1}"/>
          </ac:cxnSpMkLst>
        </pc:cxnChg>
      </pc:sldChg>
      <pc:sldChg chg="modSp mod">
        <pc:chgData name="Mili Diengdoh" userId="4e667e83-9d62-4727-9cfb-ee24b16ffb56" providerId="ADAL" clId="{81481974-B017-4137-A403-FEC82D88473E}" dt="2020-07-15T15:45:09.147" v="974" actId="207"/>
        <pc:sldMkLst>
          <pc:docMk/>
          <pc:sldMk cId="1033829009" sldId="1470"/>
        </pc:sldMkLst>
        <pc:spChg chg="mod">
          <ac:chgData name="Mili Diengdoh" userId="4e667e83-9d62-4727-9cfb-ee24b16ffb56" providerId="ADAL" clId="{81481974-B017-4137-A403-FEC82D88473E}" dt="2020-07-15T14:27:08.146" v="375" actId="207"/>
          <ac:spMkLst>
            <pc:docMk/>
            <pc:sldMk cId="1033829009" sldId="1470"/>
            <ac:spMk id="24" creationId="{3985802E-A3AD-4814-ADE1-0FFB3BD50D06}"/>
          </ac:spMkLst>
        </pc:spChg>
        <pc:spChg chg="mod">
          <ac:chgData name="Mili Diengdoh" userId="4e667e83-9d62-4727-9cfb-ee24b16ffb56" providerId="ADAL" clId="{81481974-B017-4137-A403-FEC82D88473E}" dt="2020-07-15T15:45:09.147" v="974" actId="207"/>
          <ac:spMkLst>
            <pc:docMk/>
            <pc:sldMk cId="1033829009" sldId="1470"/>
            <ac:spMk id="27" creationId="{582EBA86-D9D8-4EBD-AC4F-E1825280A33C}"/>
          </ac:spMkLst>
        </pc:spChg>
        <pc:picChg chg="mod">
          <ac:chgData name="Mili Diengdoh" userId="4e667e83-9d62-4727-9cfb-ee24b16ffb56" providerId="ADAL" clId="{81481974-B017-4137-A403-FEC82D88473E}" dt="2020-07-15T14:26:54.991" v="370" actId="554"/>
          <ac:picMkLst>
            <pc:docMk/>
            <pc:sldMk cId="1033829009" sldId="1470"/>
            <ac:picMk id="23" creationId="{DA448B6E-80BC-46D4-92C8-D6412360CD80}"/>
          </ac:picMkLst>
        </pc:picChg>
        <pc:picChg chg="mod">
          <ac:chgData name="Mili Diengdoh" userId="4e667e83-9d62-4727-9cfb-ee24b16ffb56" providerId="ADAL" clId="{81481974-B017-4137-A403-FEC82D88473E}" dt="2020-07-15T14:26:59.167" v="372" actId="12789"/>
          <ac:picMkLst>
            <pc:docMk/>
            <pc:sldMk cId="1033829009" sldId="1470"/>
            <ac:picMk id="26" creationId="{A4D18BAF-8C71-49FF-AFB8-23CA25FC92DB}"/>
          </ac:picMkLst>
        </pc:picChg>
        <pc:cxnChg chg="mod">
          <ac:chgData name="Mili Diengdoh" userId="4e667e83-9d62-4727-9cfb-ee24b16ffb56" providerId="ADAL" clId="{81481974-B017-4137-A403-FEC82D88473E}" dt="2020-07-15T15:44:16.908" v="963" actId="108"/>
          <ac:cxnSpMkLst>
            <pc:docMk/>
            <pc:sldMk cId="1033829009" sldId="1470"/>
            <ac:cxnSpMk id="25" creationId="{078062C3-0F71-4133-897A-6BED42AE045C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4:32:13.541" v="413" actId="165"/>
        <pc:sldMkLst>
          <pc:docMk/>
          <pc:sldMk cId="1090457790" sldId="1471"/>
        </pc:sldMkLst>
        <pc:spChg chg="mod topLvl">
          <ac:chgData name="Mili Diengdoh" userId="4e667e83-9d62-4727-9cfb-ee24b16ffb56" providerId="ADAL" clId="{81481974-B017-4137-A403-FEC82D88473E}" dt="2020-07-15T14:32:13.541" v="413" actId="165"/>
          <ac:spMkLst>
            <pc:docMk/>
            <pc:sldMk cId="1090457790" sldId="1471"/>
            <ac:spMk id="11" creationId="{6D2C589C-11E1-42A2-9B50-6BAD6F0BB1E2}"/>
          </ac:spMkLst>
        </pc:spChg>
        <pc:spChg chg="mod topLvl">
          <ac:chgData name="Mili Diengdoh" userId="4e667e83-9d62-4727-9cfb-ee24b16ffb56" providerId="ADAL" clId="{81481974-B017-4137-A403-FEC82D88473E}" dt="2020-07-15T14:32:13.541" v="413" actId="165"/>
          <ac:spMkLst>
            <pc:docMk/>
            <pc:sldMk cId="1090457790" sldId="1471"/>
            <ac:spMk id="12" creationId="{A32E33EE-8E07-47ED-B87D-3F5F6B59F1ED}"/>
          </ac:spMkLst>
        </pc:spChg>
        <pc:spChg chg="mod topLvl">
          <ac:chgData name="Mili Diengdoh" userId="4e667e83-9d62-4727-9cfb-ee24b16ffb56" providerId="ADAL" clId="{81481974-B017-4137-A403-FEC82D88473E}" dt="2020-07-15T14:32:13.541" v="413" actId="165"/>
          <ac:spMkLst>
            <pc:docMk/>
            <pc:sldMk cId="1090457790" sldId="1471"/>
            <ac:spMk id="13" creationId="{CA2814EC-46F2-4108-879B-DF6CE9EE74ED}"/>
          </ac:spMkLst>
        </pc:spChg>
        <pc:spChg chg="mod topLvl">
          <ac:chgData name="Mili Diengdoh" userId="4e667e83-9d62-4727-9cfb-ee24b16ffb56" providerId="ADAL" clId="{81481974-B017-4137-A403-FEC82D88473E}" dt="2020-07-15T14:32:13.541" v="413" actId="165"/>
          <ac:spMkLst>
            <pc:docMk/>
            <pc:sldMk cId="1090457790" sldId="1471"/>
            <ac:spMk id="15" creationId="{A29CD4CD-746E-424A-BFBE-333CFEA229B6}"/>
          </ac:spMkLst>
        </pc:spChg>
        <pc:spChg chg="mod topLvl">
          <ac:chgData name="Mili Diengdoh" userId="4e667e83-9d62-4727-9cfb-ee24b16ffb56" providerId="ADAL" clId="{81481974-B017-4137-A403-FEC82D88473E}" dt="2020-07-15T14:32:13.541" v="413" actId="165"/>
          <ac:spMkLst>
            <pc:docMk/>
            <pc:sldMk cId="1090457790" sldId="1471"/>
            <ac:spMk id="16" creationId="{2EBDD9EA-FB70-48FB-A2F6-B198ECCF95AB}"/>
          </ac:spMkLst>
        </pc:spChg>
        <pc:grpChg chg="add del mod">
          <ac:chgData name="Mili Diengdoh" userId="4e667e83-9d62-4727-9cfb-ee24b16ffb56" providerId="ADAL" clId="{81481974-B017-4137-A403-FEC82D88473E}" dt="2020-07-15T14:32:13.541" v="413" actId="165"/>
          <ac:grpSpMkLst>
            <pc:docMk/>
            <pc:sldMk cId="1090457790" sldId="1471"/>
            <ac:grpSpMk id="3" creationId="{A372D2B4-232D-4A59-A9FB-59A2FCCA2F10}"/>
          </ac:grpSpMkLst>
        </pc:grpChg>
      </pc:sldChg>
      <pc:sldChg chg="addSp delSp modSp mod">
        <pc:chgData name="Mili Diengdoh" userId="4e667e83-9d62-4727-9cfb-ee24b16ffb56" providerId="ADAL" clId="{81481974-B017-4137-A403-FEC82D88473E}" dt="2020-07-15T14:33:21.853" v="449" actId="13244"/>
        <pc:sldMkLst>
          <pc:docMk/>
          <pc:sldMk cId="2009053963" sldId="1472"/>
        </pc:sldMkLst>
        <pc:spChg chg="mod topLvl">
          <ac:chgData name="Mili Diengdoh" userId="4e667e83-9d62-4727-9cfb-ee24b16ffb56" providerId="ADAL" clId="{81481974-B017-4137-A403-FEC82D88473E}" dt="2020-07-15T14:32:46.790" v="436" actId="165"/>
          <ac:spMkLst>
            <pc:docMk/>
            <pc:sldMk cId="2009053963" sldId="1472"/>
            <ac:spMk id="35" creationId="{73D96FC7-BAE0-40D8-9750-C86A76ADB318}"/>
          </ac:spMkLst>
        </pc:spChg>
        <pc:spChg chg="mod topLvl">
          <ac:chgData name="Mili Diengdoh" userId="4e667e83-9d62-4727-9cfb-ee24b16ffb56" providerId="ADAL" clId="{81481974-B017-4137-A403-FEC82D88473E}" dt="2020-07-15T14:32:46.790" v="436" actId="165"/>
          <ac:spMkLst>
            <pc:docMk/>
            <pc:sldMk cId="2009053963" sldId="1472"/>
            <ac:spMk id="38" creationId="{2FBD63D5-40AE-4D75-BF87-90429836B378}"/>
          </ac:spMkLst>
        </pc:spChg>
        <pc:spChg chg="mod topLvl">
          <ac:chgData name="Mili Diengdoh" userId="4e667e83-9d62-4727-9cfb-ee24b16ffb56" providerId="ADAL" clId="{81481974-B017-4137-A403-FEC82D88473E}" dt="2020-07-15T14:32:46.790" v="436" actId="165"/>
          <ac:spMkLst>
            <pc:docMk/>
            <pc:sldMk cId="2009053963" sldId="1472"/>
            <ac:spMk id="41" creationId="{D41C8C44-241A-410A-A9FB-CE1F381AB210}"/>
          </ac:spMkLst>
        </pc:spChg>
        <pc:spChg chg="mod topLvl">
          <ac:chgData name="Mili Diengdoh" userId="4e667e83-9d62-4727-9cfb-ee24b16ffb56" providerId="ADAL" clId="{81481974-B017-4137-A403-FEC82D88473E}" dt="2020-07-15T14:32:46.790" v="436" actId="165"/>
          <ac:spMkLst>
            <pc:docMk/>
            <pc:sldMk cId="2009053963" sldId="1472"/>
            <ac:spMk id="44" creationId="{55CD2E79-46BB-473E-AA04-C79AC79DCC78}"/>
          </ac:spMkLst>
        </pc:spChg>
        <pc:grpChg chg="add del mod">
          <ac:chgData name="Mili Diengdoh" userId="4e667e83-9d62-4727-9cfb-ee24b16ffb56" providerId="ADAL" clId="{81481974-B017-4137-A403-FEC82D88473E}" dt="2020-07-15T14:32:46.790" v="436" actId="165"/>
          <ac:grpSpMkLst>
            <pc:docMk/>
            <pc:sldMk cId="2009053963" sldId="1472"/>
            <ac:grpSpMk id="3" creationId="{A5E5C541-88E3-4CE3-A416-68B5957224F7}"/>
          </ac:grpSpMkLst>
        </pc:grpChg>
        <pc:grpChg chg="add del mod">
          <ac:chgData name="Mili Diengdoh" userId="4e667e83-9d62-4727-9cfb-ee24b16ffb56" providerId="ADAL" clId="{81481974-B017-4137-A403-FEC82D88473E}" dt="2020-07-15T14:32:46.790" v="436" actId="165"/>
          <ac:grpSpMkLst>
            <pc:docMk/>
            <pc:sldMk cId="2009053963" sldId="1472"/>
            <ac:grpSpMk id="4" creationId="{0F19D938-F622-4A62-8280-B96A7D73DB16}"/>
          </ac:grpSpMkLst>
        </pc:grpChg>
        <pc:grpChg chg="add del mod">
          <ac:chgData name="Mili Diengdoh" userId="4e667e83-9d62-4727-9cfb-ee24b16ffb56" providerId="ADAL" clId="{81481974-B017-4137-A403-FEC82D88473E}" dt="2020-07-15T14:32:46.790" v="436" actId="165"/>
          <ac:grpSpMkLst>
            <pc:docMk/>
            <pc:sldMk cId="2009053963" sldId="1472"/>
            <ac:grpSpMk id="5" creationId="{AC019699-9E9C-49CE-9BA9-849597B0E4D9}"/>
          </ac:grpSpMkLst>
        </pc:grpChg>
        <pc:grpChg chg="add del mod">
          <ac:chgData name="Mili Diengdoh" userId="4e667e83-9d62-4727-9cfb-ee24b16ffb56" providerId="ADAL" clId="{81481974-B017-4137-A403-FEC82D88473E}" dt="2020-07-15T14:32:46.790" v="436" actId="165"/>
          <ac:grpSpMkLst>
            <pc:docMk/>
            <pc:sldMk cId="2009053963" sldId="1472"/>
            <ac:grpSpMk id="6" creationId="{DFFAB4AA-E3BD-4540-9548-7BA0F1747369}"/>
          </ac:grpSpMkLst>
        </pc:grpChg>
        <pc:picChg chg="add del mod">
          <ac:chgData name="Mili Diengdoh" userId="4e667e83-9d62-4727-9cfb-ee24b16ffb56" providerId="ADAL" clId="{81481974-B017-4137-A403-FEC82D88473E}" dt="2020-07-15T14:33:19.405" v="448" actId="478"/>
          <ac:picMkLst>
            <pc:docMk/>
            <pc:sldMk cId="2009053963" sldId="1472"/>
            <ac:picMk id="7" creationId="{1AC772EF-4031-4404-91D9-6430ACAE669B}"/>
          </ac:picMkLst>
        </pc:picChg>
        <pc:picChg chg="add mod">
          <ac:chgData name="Mili Diengdoh" userId="4e667e83-9d62-4727-9cfb-ee24b16ffb56" providerId="ADAL" clId="{81481974-B017-4137-A403-FEC82D88473E}" dt="2020-07-15T14:33:21.853" v="449" actId="13244"/>
          <ac:picMkLst>
            <pc:docMk/>
            <pc:sldMk cId="2009053963" sldId="1472"/>
            <ac:picMk id="9" creationId="{9D490A8E-461A-4AAB-9154-A1EB6EDF738D}"/>
          </ac:picMkLst>
        </pc:picChg>
        <pc:picChg chg="add del mod">
          <ac:chgData name="Mili Diengdoh" userId="4e667e83-9d62-4727-9cfb-ee24b16ffb56" providerId="ADAL" clId="{81481974-B017-4137-A403-FEC82D88473E}" dt="2020-07-15T14:33:19.405" v="448" actId="478"/>
          <ac:picMkLst>
            <pc:docMk/>
            <pc:sldMk cId="2009053963" sldId="1472"/>
            <ac:picMk id="18" creationId="{BB97776D-9D43-46F4-A665-DC3D9B2FAC2D}"/>
          </ac:picMkLst>
        </pc:picChg>
        <pc:picChg chg="mod topLvl">
          <ac:chgData name="Mili Diengdoh" userId="4e667e83-9d62-4727-9cfb-ee24b16ffb56" providerId="ADAL" clId="{81481974-B017-4137-A403-FEC82D88473E}" dt="2020-07-15T14:32:46.790" v="436" actId="165"/>
          <ac:picMkLst>
            <pc:docMk/>
            <pc:sldMk cId="2009053963" sldId="1472"/>
            <ac:picMk id="34" creationId="{396D43AC-7854-4833-A15A-A1D4DFBF1403}"/>
          </ac:picMkLst>
        </pc:picChg>
        <pc:picChg chg="del mod topLvl">
          <ac:chgData name="Mili Diengdoh" userId="4e667e83-9d62-4727-9cfb-ee24b16ffb56" providerId="ADAL" clId="{81481974-B017-4137-A403-FEC82D88473E}" dt="2020-07-15T14:33:13.329" v="445" actId="478"/>
          <ac:picMkLst>
            <pc:docMk/>
            <pc:sldMk cId="2009053963" sldId="1472"/>
            <ac:picMk id="37" creationId="{1BA3CCAA-C72E-4DCE-9BDF-E45EB6F2CC2F}"/>
          </ac:picMkLst>
        </pc:picChg>
        <pc:picChg chg="mod topLvl">
          <ac:chgData name="Mili Diengdoh" userId="4e667e83-9d62-4727-9cfb-ee24b16ffb56" providerId="ADAL" clId="{81481974-B017-4137-A403-FEC82D88473E}" dt="2020-07-15T14:32:46.790" v="436" actId="165"/>
          <ac:picMkLst>
            <pc:docMk/>
            <pc:sldMk cId="2009053963" sldId="1472"/>
            <ac:picMk id="40" creationId="{F540D057-59AA-4838-9174-935B8C263A90}"/>
          </ac:picMkLst>
        </pc:picChg>
        <pc:picChg chg="mod topLvl">
          <ac:chgData name="Mili Diengdoh" userId="4e667e83-9d62-4727-9cfb-ee24b16ffb56" providerId="ADAL" clId="{81481974-B017-4137-A403-FEC82D88473E}" dt="2020-07-15T14:32:46.790" v="436" actId="165"/>
          <ac:picMkLst>
            <pc:docMk/>
            <pc:sldMk cId="2009053963" sldId="1472"/>
            <ac:picMk id="43" creationId="{F7C0A71D-C774-44F0-9CE0-29BBCCA99C7F}"/>
          </ac:picMkLst>
        </pc:picChg>
        <pc:cxnChg chg="mod">
          <ac:chgData name="Mili Diengdoh" userId="4e667e83-9d62-4727-9cfb-ee24b16ffb56" providerId="ADAL" clId="{81481974-B017-4137-A403-FEC82D88473E}" dt="2020-07-15T14:32:45.984" v="435" actId="465"/>
          <ac:cxnSpMkLst>
            <pc:docMk/>
            <pc:sldMk cId="2009053963" sldId="1472"/>
            <ac:cxnSpMk id="36" creationId="{EF080532-21A0-4385-AE70-B9E6A0CB7BD5}"/>
          </ac:cxnSpMkLst>
        </pc:cxnChg>
        <pc:cxnChg chg="mod">
          <ac:chgData name="Mili Diengdoh" userId="4e667e83-9d62-4727-9cfb-ee24b16ffb56" providerId="ADAL" clId="{81481974-B017-4137-A403-FEC82D88473E}" dt="2020-07-15T14:32:45.984" v="435" actId="465"/>
          <ac:cxnSpMkLst>
            <pc:docMk/>
            <pc:sldMk cId="2009053963" sldId="1472"/>
            <ac:cxnSpMk id="39" creationId="{B9AFF645-7A51-4A43-90AA-78EC45232497}"/>
          </ac:cxnSpMkLst>
        </pc:cxnChg>
        <pc:cxnChg chg="mod">
          <ac:chgData name="Mili Diengdoh" userId="4e667e83-9d62-4727-9cfb-ee24b16ffb56" providerId="ADAL" clId="{81481974-B017-4137-A403-FEC82D88473E}" dt="2020-07-15T14:32:45.984" v="435" actId="465"/>
          <ac:cxnSpMkLst>
            <pc:docMk/>
            <pc:sldMk cId="2009053963" sldId="1472"/>
            <ac:cxnSpMk id="42" creationId="{5F240AE6-4FC6-480E-A0F1-22722671AE79}"/>
          </ac:cxnSpMkLst>
        </pc:cxnChg>
      </pc:sldChg>
      <pc:sldChg chg="modSp mod">
        <pc:chgData name="Mili Diengdoh" userId="4e667e83-9d62-4727-9cfb-ee24b16ffb56" providerId="ADAL" clId="{81481974-B017-4137-A403-FEC82D88473E}" dt="2020-07-14T17:33:09.565" v="12" actId="1076"/>
        <pc:sldMkLst>
          <pc:docMk/>
          <pc:sldMk cId="1509115643" sldId="1481"/>
        </pc:sldMkLst>
        <pc:spChg chg="mod">
          <ac:chgData name="Mili Diengdoh" userId="4e667e83-9d62-4727-9cfb-ee24b16ffb56" providerId="ADAL" clId="{81481974-B017-4137-A403-FEC82D88473E}" dt="2020-07-14T17:33:09.565" v="12" actId="1076"/>
          <ac:spMkLst>
            <pc:docMk/>
            <pc:sldMk cId="1509115643" sldId="1481"/>
            <ac:spMk id="4" creationId="{B2AD6B66-5417-48A3-87E9-06FC1245B99A}"/>
          </ac:spMkLst>
        </pc:spChg>
      </pc:sldChg>
      <pc:sldChg chg="modSp mod">
        <pc:chgData name="Mili Diengdoh" userId="4e667e83-9d62-4727-9cfb-ee24b16ffb56" providerId="ADAL" clId="{81481974-B017-4137-A403-FEC82D88473E}" dt="2020-07-15T14:46:33.950" v="787" actId="1076"/>
        <pc:sldMkLst>
          <pc:docMk/>
          <pc:sldMk cId="3547663017" sldId="1486"/>
        </pc:sldMkLst>
        <pc:spChg chg="mod">
          <ac:chgData name="Mili Diengdoh" userId="4e667e83-9d62-4727-9cfb-ee24b16ffb56" providerId="ADAL" clId="{81481974-B017-4137-A403-FEC82D88473E}" dt="2020-07-15T14:46:33.950" v="787" actId="1076"/>
          <ac:spMkLst>
            <pc:docMk/>
            <pc:sldMk cId="3547663017" sldId="1486"/>
            <ac:spMk id="5" creationId="{880D0954-1DEB-497B-A3CB-4F5079469C6C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41:18.605" v="928"/>
        <pc:sldMkLst>
          <pc:docMk/>
          <pc:sldMk cId="3799977868" sldId="1488"/>
        </pc:sldMkLst>
        <pc:spChg chg="mod">
          <ac:chgData name="Mili Diengdoh" userId="4e667e83-9d62-4727-9cfb-ee24b16ffb56" providerId="ADAL" clId="{81481974-B017-4137-A403-FEC82D88473E}" dt="2020-07-15T15:41:18.605" v="928"/>
          <ac:spMkLst>
            <pc:docMk/>
            <pc:sldMk cId="3799977868" sldId="1488"/>
            <ac:spMk id="2" creationId="{7160F331-5127-46DC-9F55-2F3BE39D9830}"/>
          </ac:spMkLst>
        </pc:spChg>
        <pc:spChg chg="add del mod">
          <ac:chgData name="Mili Diengdoh" userId="4e667e83-9d62-4727-9cfb-ee24b16ffb56" providerId="ADAL" clId="{81481974-B017-4137-A403-FEC82D88473E}" dt="2020-07-15T15:41:18.605" v="928"/>
          <ac:spMkLst>
            <pc:docMk/>
            <pc:sldMk cId="3799977868" sldId="1488"/>
            <ac:spMk id="3" creationId="{C10F9543-44EC-40F3-9FA0-796F9E3CCBB9}"/>
          </ac:spMkLst>
        </pc:spChg>
        <pc:spChg chg="mod">
          <ac:chgData name="Mili Diengdoh" userId="4e667e83-9d62-4727-9cfb-ee24b16ffb56" providerId="ADAL" clId="{81481974-B017-4137-A403-FEC82D88473E}" dt="2020-07-15T14:46:15.600" v="785" actId="404"/>
          <ac:spMkLst>
            <pc:docMk/>
            <pc:sldMk cId="3799977868" sldId="1488"/>
            <ac:spMk id="8" creationId="{261BB4FB-DC7D-45D5-924F-89834B70071F}"/>
          </ac:spMkLst>
        </pc:spChg>
        <pc:spChg chg="mod">
          <ac:chgData name="Mili Diengdoh" userId="4e667e83-9d62-4727-9cfb-ee24b16ffb56" providerId="ADAL" clId="{81481974-B017-4137-A403-FEC82D88473E}" dt="2020-07-15T14:46:21.291" v="786" actId="1076"/>
          <ac:spMkLst>
            <pc:docMk/>
            <pc:sldMk cId="3799977868" sldId="1488"/>
            <ac:spMk id="10" creationId="{B9FA83FC-E58D-47B5-994D-1824A74544C6}"/>
          </ac:spMkLst>
        </pc:spChg>
        <pc:graphicFrameChg chg="mod modGraphic">
          <ac:chgData name="Mili Diengdoh" userId="4e667e83-9d62-4727-9cfb-ee24b16ffb56" providerId="ADAL" clId="{81481974-B017-4137-A403-FEC82D88473E}" dt="2020-07-15T14:46:21.291" v="786" actId="1076"/>
          <ac:graphicFrameMkLst>
            <pc:docMk/>
            <pc:sldMk cId="3799977868" sldId="1488"/>
            <ac:graphicFrameMk id="11" creationId="{03498797-4BC5-433A-BE31-C51E8D1BA534}"/>
          </ac:graphicFrameMkLst>
        </pc:graphicFrameChg>
      </pc:sldChg>
      <pc:sldChg chg="addSp delSp modSp mod">
        <pc:chgData name="Mili Diengdoh" userId="4e667e83-9d62-4727-9cfb-ee24b16ffb56" providerId="ADAL" clId="{81481974-B017-4137-A403-FEC82D88473E}" dt="2020-07-15T15:43:47.751" v="959" actId="108"/>
        <pc:sldMkLst>
          <pc:docMk/>
          <pc:sldMk cId="825610705" sldId="1489"/>
        </pc:sldMkLst>
        <pc:spChg chg="mod topLvl">
          <ac:chgData name="Mili Diengdoh" userId="4e667e83-9d62-4727-9cfb-ee24b16ffb56" providerId="ADAL" clId="{81481974-B017-4137-A403-FEC82D88473E}" dt="2020-07-15T14:45:04.614" v="750" actId="14100"/>
          <ac:spMkLst>
            <pc:docMk/>
            <pc:sldMk cId="825610705" sldId="1489"/>
            <ac:spMk id="64" creationId="{642B769B-F9F4-4784-A082-5C6832579F9A}"/>
          </ac:spMkLst>
        </pc:spChg>
        <pc:spChg chg="mod topLvl">
          <ac:chgData name="Mili Diengdoh" userId="4e667e83-9d62-4727-9cfb-ee24b16ffb56" providerId="ADAL" clId="{81481974-B017-4137-A403-FEC82D88473E}" dt="2020-07-15T14:45:16.548" v="756" actId="12789"/>
          <ac:spMkLst>
            <pc:docMk/>
            <pc:sldMk cId="825610705" sldId="1489"/>
            <ac:spMk id="67" creationId="{8D09FF2F-A798-40E6-9E0A-4AD844F851A0}"/>
          </ac:spMkLst>
        </pc:spChg>
        <pc:spChg chg="del mod">
          <ac:chgData name="Mili Diengdoh" userId="4e667e83-9d62-4727-9cfb-ee24b16ffb56" providerId="ADAL" clId="{81481974-B017-4137-A403-FEC82D88473E}" dt="2020-07-15T14:44:30.296" v="727" actId="478"/>
          <ac:spMkLst>
            <pc:docMk/>
            <pc:sldMk cId="825610705" sldId="1489"/>
            <ac:spMk id="68" creationId="{5C130864-B773-4F4B-B8D6-6376E0BF2D39}"/>
          </ac:spMkLst>
        </pc:spChg>
        <pc:spChg chg="mod topLvl">
          <ac:chgData name="Mili Diengdoh" userId="4e667e83-9d62-4727-9cfb-ee24b16ffb56" providerId="ADAL" clId="{81481974-B017-4137-A403-FEC82D88473E}" dt="2020-07-15T14:45:10.464" v="751" actId="1076"/>
          <ac:spMkLst>
            <pc:docMk/>
            <pc:sldMk cId="825610705" sldId="1489"/>
            <ac:spMk id="71" creationId="{A74F4647-9766-43C0-B8F7-D266F0F656F2}"/>
          </ac:spMkLst>
        </pc:spChg>
        <pc:grpChg chg="add del mod">
          <ac:chgData name="Mili Diengdoh" userId="4e667e83-9d62-4727-9cfb-ee24b16ffb56" providerId="ADAL" clId="{81481974-B017-4137-A403-FEC82D88473E}" dt="2020-07-15T14:44:54.848" v="743" actId="165"/>
          <ac:grpSpMkLst>
            <pc:docMk/>
            <pc:sldMk cId="825610705" sldId="1489"/>
            <ac:grpSpMk id="3" creationId="{B628252F-72EC-41BB-ADF9-7F3118F968B8}"/>
          </ac:grpSpMkLst>
        </pc:grpChg>
        <pc:grpChg chg="add del mod">
          <ac:chgData name="Mili Diengdoh" userId="4e667e83-9d62-4727-9cfb-ee24b16ffb56" providerId="ADAL" clId="{81481974-B017-4137-A403-FEC82D88473E}" dt="2020-07-15T14:44:54.848" v="743" actId="165"/>
          <ac:grpSpMkLst>
            <pc:docMk/>
            <pc:sldMk cId="825610705" sldId="1489"/>
            <ac:grpSpMk id="4" creationId="{8F532F5E-6B93-4E33-A86D-2D7A83411250}"/>
          </ac:grpSpMkLst>
        </pc:grpChg>
        <pc:grpChg chg="add del mod">
          <ac:chgData name="Mili Diengdoh" userId="4e667e83-9d62-4727-9cfb-ee24b16ffb56" providerId="ADAL" clId="{81481974-B017-4137-A403-FEC82D88473E}" dt="2020-07-15T14:44:54.848" v="743" actId="165"/>
          <ac:grpSpMkLst>
            <pc:docMk/>
            <pc:sldMk cId="825610705" sldId="1489"/>
            <ac:grpSpMk id="5" creationId="{0A7B9EEF-02F3-45E7-835B-0E695A2987F0}"/>
          </ac:grpSpMkLst>
        </pc:grpChg>
        <pc:picChg chg="mod topLvl">
          <ac:chgData name="Mili Diengdoh" userId="4e667e83-9d62-4727-9cfb-ee24b16ffb56" providerId="ADAL" clId="{81481974-B017-4137-A403-FEC82D88473E}" dt="2020-07-15T14:44:54.848" v="743" actId="165"/>
          <ac:picMkLst>
            <pc:docMk/>
            <pc:sldMk cId="825610705" sldId="1489"/>
            <ac:picMk id="63" creationId="{DA109C23-9202-4120-B51D-C06BE703B1B1}"/>
          </ac:picMkLst>
        </pc:picChg>
        <pc:picChg chg="mod topLvl">
          <ac:chgData name="Mili Diengdoh" userId="4e667e83-9d62-4727-9cfb-ee24b16ffb56" providerId="ADAL" clId="{81481974-B017-4137-A403-FEC82D88473E}" dt="2020-07-15T14:45:16.548" v="756" actId="12789"/>
          <ac:picMkLst>
            <pc:docMk/>
            <pc:sldMk cId="825610705" sldId="1489"/>
            <ac:picMk id="66" creationId="{2DF468CD-D742-410D-ABD7-3B98960F45A0}"/>
          </ac:picMkLst>
        </pc:picChg>
        <pc:picChg chg="mod topLvl">
          <ac:chgData name="Mili Diengdoh" userId="4e667e83-9d62-4727-9cfb-ee24b16ffb56" providerId="ADAL" clId="{81481974-B017-4137-A403-FEC82D88473E}" dt="2020-07-15T14:45:10.464" v="751" actId="1076"/>
          <ac:picMkLst>
            <pc:docMk/>
            <pc:sldMk cId="825610705" sldId="1489"/>
            <ac:picMk id="70" creationId="{8607DE9B-E440-4374-9A81-4DBD9564A827}"/>
          </ac:picMkLst>
        </pc:picChg>
        <pc:cxnChg chg="mod">
          <ac:chgData name="Mili Diengdoh" userId="4e667e83-9d62-4727-9cfb-ee24b16ffb56" providerId="ADAL" clId="{81481974-B017-4137-A403-FEC82D88473E}" dt="2020-07-15T15:43:47.751" v="959" actId="108"/>
          <ac:cxnSpMkLst>
            <pc:docMk/>
            <pc:sldMk cId="825610705" sldId="1489"/>
            <ac:cxnSpMk id="65" creationId="{9A54F634-2D0B-4C78-8F97-0F99C6E02DFD}"/>
          </ac:cxnSpMkLst>
        </pc:cxnChg>
        <pc:cxnChg chg="mod">
          <ac:chgData name="Mili Diengdoh" userId="4e667e83-9d62-4727-9cfb-ee24b16ffb56" providerId="ADAL" clId="{81481974-B017-4137-A403-FEC82D88473E}" dt="2020-07-15T14:45:14.208" v="754" actId="465"/>
          <ac:cxnSpMkLst>
            <pc:docMk/>
            <pc:sldMk cId="825610705" sldId="1489"/>
            <ac:cxnSpMk id="69" creationId="{B9B84314-E62E-42AD-B1B6-99CC5FE1877A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3:49.867" v="960" actId="108"/>
        <pc:sldMkLst>
          <pc:docMk/>
          <pc:sldMk cId="1545744709" sldId="1490"/>
        </pc:sldMkLst>
        <pc:spChg chg="mod">
          <ac:chgData name="Mili Diengdoh" userId="4e667e83-9d62-4727-9cfb-ee24b16ffb56" providerId="ADAL" clId="{81481974-B017-4137-A403-FEC82D88473E}" dt="2020-07-15T14:43:22.150" v="703" actId="12789"/>
          <ac:spMkLst>
            <pc:docMk/>
            <pc:sldMk cId="1545744709" sldId="1490"/>
            <ac:spMk id="70" creationId="{9CB89780-634B-41B3-B1B0-8EB0094AAEE3}"/>
          </ac:spMkLst>
        </pc:spChg>
        <pc:spChg chg="mod">
          <ac:chgData name="Mili Diengdoh" userId="4e667e83-9d62-4727-9cfb-ee24b16ffb56" providerId="ADAL" clId="{81481974-B017-4137-A403-FEC82D88473E}" dt="2020-07-15T14:43:33.448" v="708" actId="12789"/>
          <ac:spMkLst>
            <pc:docMk/>
            <pc:sldMk cId="1545744709" sldId="1490"/>
            <ac:spMk id="81" creationId="{E3AE7026-0733-413B-9BE9-F8D3638FFEFD}"/>
          </ac:spMkLst>
        </pc:spChg>
        <pc:spChg chg="mod">
          <ac:chgData name="Mili Diengdoh" userId="4e667e83-9d62-4727-9cfb-ee24b16ffb56" providerId="ADAL" clId="{81481974-B017-4137-A403-FEC82D88473E}" dt="2020-07-15T14:43:35.494" v="709" actId="554"/>
          <ac:spMkLst>
            <pc:docMk/>
            <pc:sldMk cId="1545744709" sldId="1490"/>
            <ac:spMk id="85" creationId="{EDFFB12F-DFBE-4D3D-BF5C-CB707AFA3DF0}"/>
          </ac:spMkLst>
        </pc:spChg>
        <pc:spChg chg="del mod">
          <ac:chgData name="Mili Diengdoh" userId="4e667e83-9d62-4727-9cfb-ee24b16ffb56" providerId="ADAL" clId="{81481974-B017-4137-A403-FEC82D88473E}" dt="2020-07-15T14:42:58.303" v="695" actId="478"/>
          <ac:spMkLst>
            <pc:docMk/>
            <pc:sldMk cId="1545744709" sldId="1490"/>
            <ac:spMk id="88" creationId="{11AC8593-568F-415D-B276-25E74C72AE2B}"/>
          </ac:spMkLst>
        </pc:spChg>
        <pc:picChg chg="add del mod">
          <ac:chgData name="Mili Diengdoh" userId="4e667e83-9d62-4727-9cfb-ee24b16ffb56" providerId="ADAL" clId="{81481974-B017-4137-A403-FEC82D88473E}" dt="2020-07-15T14:44:12.441" v="723" actId="478"/>
          <ac:picMkLst>
            <pc:docMk/>
            <pc:sldMk cId="1545744709" sldId="1490"/>
            <ac:picMk id="3" creationId="{06F8FBCB-6BD9-4EB4-8A66-3B2F109AC6DA}"/>
          </ac:picMkLst>
        </pc:picChg>
        <pc:picChg chg="add mod">
          <ac:chgData name="Mili Diengdoh" userId="4e667e83-9d62-4727-9cfb-ee24b16ffb56" providerId="ADAL" clId="{81481974-B017-4137-A403-FEC82D88473E}" dt="2020-07-15T14:44:13.844" v="724" actId="13244"/>
          <ac:picMkLst>
            <pc:docMk/>
            <pc:sldMk cId="1545744709" sldId="1490"/>
            <ac:picMk id="5" creationId="{0CFF553B-8280-4008-BF0E-F4D79EEF4BC5}"/>
          </ac:picMkLst>
        </pc:picChg>
        <pc:picChg chg="add del mod">
          <ac:chgData name="Mili Diengdoh" userId="4e667e83-9d62-4727-9cfb-ee24b16ffb56" providerId="ADAL" clId="{81481974-B017-4137-A403-FEC82D88473E}" dt="2020-07-15T14:44:12.441" v="723" actId="478"/>
          <ac:picMkLst>
            <pc:docMk/>
            <pc:sldMk cId="1545744709" sldId="1490"/>
            <ac:picMk id="18" creationId="{1C1A83D4-BE78-47E6-A4C1-73CB3C10265C}"/>
          </ac:picMkLst>
        </pc:picChg>
        <pc:picChg chg="mod">
          <ac:chgData name="Mili Diengdoh" userId="4e667e83-9d62-4727-9cfb-ee24b16ffb56" providerId="ADAL" clId="{81481974-B017-4137-A403-FEC82D88473E}" dt="2020-07-15T14:43:22.150" v="703" actId="12789"/>
          <ac:picMkLst>
            <pc:docMk/>
            <pc:sldMk cId="1545744709" sldId="1490"/>
            <ac:picMk id="69" creationId="{00461186-EEAF-4087-9383-3A378A133DB5}"/>
          </ac:picMkLst>
        </pc:picChg>
        <pc:picChg chg="mod">
          <ac:chgData name="Mili Diengdoh" userId="4e667e83-9d62-4727-9cfb-ee24b16ffb56" providerId="ADAL" clId="{81481974-B017-4137-A403-FEC82D88473E}" dt="2020-07-15T14:43:31.448" v="707" actId="465"/>
          <ac:picMkLst>
            <pc:docMk/>
            <pc:sldMk cId="1545744709" sldId="1490"/>
            <ac:picMk id="73" creationId="{B1EB1041-3522-486A-8ACE-33C95310C7D1}"/>
          </ac:picMkLst>
        </pc:picChg>
        <pc:picChg chg="mod">
          <ac:chgData name="Mili Diengdoh" userId="4e667e83-9d62-4727-9cfb-ee24b16ffb56" providerId="ADAL" clId="{81481974-B017-4137-A403-FEC82D88473E}" dt="2020-07-15T14:43:31.448" v="707" actId="465"/>
          <ac:picMkLst>
            <pc:docMk/>
            <pc:sldMk cId="1545744709" sldId="1490"/>
            <ac:picMk id="76" creationId="{652DABBC-8E55-41A3-A4A6-65B95EBE0CEE}"/>
          </ac:picMkLst>
        </pc:picChg>
        <pc:picChg chg="mod">
          <ac:chgData name="Mili Diengdoh" userId="4e667e83-9d62-4727-9cfb-ee24b16ffb56" providerId="ADAL" clId="{81481974-B017-4137-A403-FEC82D88473E}" dt="2020-07-15T14:43:33.448" v="708" actId="12789"/>
          <ac:picMkLst>
            <pc:docMk/>
            <pc:sldMk cId="1545744709" sldId="1490"/>
            <ac:picMk id="80" creationId="{277F7805-68D5-4537-86F9-2AADAB910D3F}"/>
          </ac:picMkLst>
        </pc:picChg>
        <pc:picChg chg="del mod">
          <ac:chgData name="Mili Diengdoh" userId="4e667e83-9d62-4727-9cfb-ee24b16ffb56" providerId="ADAL" clId="{81481974-B017-4137-A403-FEC82D88473E}" dt="2020-07-15T14:44:10.782" v="722" actId="478"/>
          <ac:picMkLst>
            <pc:docMk/>
            <pc:sldMk cId="1545744709" sldId="1490"/>
            <ac:picMk id="83" creationId="{D5708937-476C-4F90-B5DF-9C6BB8059572}"/>
          </ac:picMkLst>
        </pc:picChg>
        <pc:cxnChg chg="mod">
          <ac:chgData name="Mili Diengdoh" userId="4e667e83-9d62-4727-9cfb-ee24b16ffb56" providerId="ADAL" clId="{81481974-B017-4137-A403-FEC82D88473E}" dt="2020-07-15T14:43:31.448" v="707" actId="465"/>
          <ac:cxnSpMkLst>
            <pc:docMk/>
            <pc:sldMk cId="1545744709" sldId="1490"/>
            <ac:cxnSpMk id="72" creationId="{FA196E4E-9729-4A23-90D7-60655FA01381}"/>
          </ac:cxnSpMkLst>
        </pc:cxnChg>
        <pc:cxnChg chg="mod">
          <ac:chgData name="Mili Diengdoh" userId="4e667e83-9d62-4727-9cfb-ee24b16ffb56" providerId="ADAL" clId="{81481974-B017-4137-A403-FEC82D88473E}" dt="2020-07-15T15:43:49.867" v="960" actId="108"/>
          <ac:cxnSpMkLst>
            <pc:docMk/>
            <pc:sldMk cId="1545744709" sldId="1490"/>
            <ac:cxnSpMk id="75" creationId="{4B47D036-4FE0-460F-B41D-14EB753BAC66}"/>
          </ac:cxnSpMkLst>
        </pc:cxnChg>
        <pc:cxnChg chg="mod">
          <ac:chgData name="Mili Diengdoh" userId="4e667e83-9d62-4727-9cfb-ee24b16ffb56" providerId="ADAL" clId="{81481974-B017-4137-A403-FEC82D88473E}" dt="2020-07-15T14:43:31.448" v="707" actId="465"/>
          <ac:cxnSpMkLst>
            <pc:docMk/>
            <pc:sldMk cId="1545744709" sldId="1490"/>
            <ac:cxnSpMk id="79" creationId="{B09E957B-C8A7-4203-9477-45A5178DCC4B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53:01.575" v="1004"/>
        <pc:sldMkLst>
          <pc:docMk/>
          <pc:sldMk cId="1595686062" sldId="1491"/>
        </pc:sldMkLst>
        <pc:spChg chg="mod">
          <ac:chgData name="Mili Diengdoh" userId="4e667e83-9d62-4727-9cfb-ee24b16ffb56" providerId="ADAL" clId="{81481974-B017-4137-A403-FEC82D88473E}" dt="2020-07-15T15:41:15.177" v="927"/>
          <ac:spMkLst>
            <pc:docMk/>
            <pc:sldMk cId="1595686062" sldId="1491"/>
            <ac:spMk id="2" creationId="{E65B64B5-FD5A-4742-8E6C-8BAB84B8FAB2}"/>
          </ac:spMkLst>
        </pc:spChg>
        <pc:spChg chg="add mod topLvl">
          <ac:chgData name="Mili Diengdoh" userId="4e667e83-9d62-4727-9cfb-ee24b16ffb56" providerId="ADAL" clId="{81481974-B017-4137-A403-FEC82D88473E}" dt="2020-07-15T15:53:01.575" v="1004"/>
          <ac:spMkLst>
            <pc:docMk/>
            <pc:sldMk cId="1595686062" sldId="1491"/>
            <ac:spMk id="3" creationId="{5E7A3046-BD68-4317-B6FE-3018C6B34EF5}"/>
          </ac:spMkLst>
        </pc:spChg>
        <pc:spChg chg="add mod topLvl">
          <ac:chgData name="Mili Diengdoh" userId="4e667e83-9d62-4727-9cfb-ee24b16ffb56" providerId="ADAL" clId="{81481974-B017-4137-A403-FEC82D88473E}" dt="2020-07-15T14:42:43.996" v="693" actId="165"/>
          <ac:spMkLst>
            <pc:docMk/>
            <pc:sldMk cId="1595686062" sldId="1491"/>
            <ac:spMk id="4" creationId="{AA1FFB93-6E10-4BF0-A543-6CF07FF3E56A}"/>
          </ac:spMkLst>
        </pc:spChg>
        <pc:spChg chg="add mod topLvl">
          <ac:chgData name="Mili Diengdoh" userId="4e667e83-9d62-4727-9cfb-ee24b16ffb56" providerId="ADAL" clId="{81481974-B017-4137-A403-FEC82D88473E}" dt="2020-07-15T15:53:01.575" v="1004"/>
          <ac:spMkLst>
            <pc:docMk/>
            <pc:sldMk cId="1595686062" sldId="1491"/>
            <ac:spMk id="5" creationId="{851AB0CD-3DA4-48E3-8CF9-E67BCF9E1A66}"/>
          </ac:spMkLst>
        </pc:spChg>
        <pc:spChg chg="add mod topLvl">
          <ac:chgData name="Mili Diengdoh" userId="4e667e83-9d62-4727-9cfb-ee24b16ffb56" providerId="ADAL" clId="{81481974-B017-4137-A403-FEC82D88473E}" dt="2020-07-15T15:53:01.575" v="1004"/>
          <ac:spMkLst>
            <pc:docMk/>
            <pc:sldMk cId="1595686062" sldId="1491"/>
            <ac:spMk id="6" creationId="{67F5FC11-1CE9-47A6-B33E-515C2A8289D8}"/>
          </ac:spMkLst>
        </pc:spChg>
        <pc:spChg chg="add del mod">
          <ac:chgData name="Mili Diengdoh" userId="4e667e83-9d62-4727-9cfb-ee24b16ffb56" providerId="ADAL" clId="{81481974-B017-4137-A403-FEC82D88473E}" dt="2020-07-15T15:41:15.177" v="927"/>
          <ac:spMkLst>
            <pc:docMk/>
            <pc:sldMk cId="1595686062" sldId="1491"/>
            <ac:spMk id="7" creationId="{6509A12E-40B8-4F55-8568-B60379E27F26}"/>
          </ac:spMkLst>
        </pc:spChg>
        <pc:spChg chg="mod">
          <ac:chgData name="Mili Diengdoh" userId="4e667e83-9d62-4727-9cfb-ee24b16ffb56" providerId="ADAL" clId="{81481974-B017-4137-A403-FEC82D88473E}" dt="2020-07-15T14:41:54.436" v="675" actId="1076"/>
          <ac:spMkLst>
            <pc:docMk/>
            <pc:sldMk cId="1595686062" sldId="1491"/>
            <ac:spMk id="55" creationId="{3C3BC614-7A2B-41A3-A238-9CBA11764069}"/>
          </ac:spMkLst>
        </pc:spChg>
        <pc:spChg chg="del">
          <ac:chgData name="Mili Diengdoh" userId="4e667e83-9d62-4727-9cfb-ee24b16ffb56" providerId="ADAL" clId="{81481974-B017-4137-A403-FEC82D88473E}" dt="2020-07-15T14:41:49.368" v="670" actId="478"/>
          <ac:spMkLst>
            <pc:docMk/>
            <pc:sldMk cId="1595686062" sldId="1491"/>
            <ac:spMk id="60" creationId="{BD9018C2-C2E0-434A-9B3F-9C583F040C2B}"/>
          </ac:spMkLst>
        </pc:spChg>
        <pc:spChg chg="del">
          <ac:chgData name="Mili Diengdoh" userId="4e667e83-9d62-4727-9cfb-ee24b16ffb56" providerId="ADAL" clId="{81481974-B017-4137-A403-FEC82D88473E}" dt="2020-07-15T14:41:49.368" v="670" actId="478"/>
          <ac:spMkLst>
            <pc:docMk/>
            <pc:sldMk cId="1595686062" sldId="1491"/>
            <ac:spMk id="63" creationId="{7A9DD1C1-5142-4815-A525-249D7FA060D4}"/>
          </ac:spMkLst>
        </pc:spChg>
        <pc:spChg chg="del">
          <ac:chgData name="Mili Diengdoh" userId="4e667e83-9d62-4727-9cfb-ee24b16ffb56" providerId="ADAL" clId="{81481974-B017-4137-A403-FEC82D88473E}" dt="2020-07-15T14:41:49.368" v="670" actId="478"/>
          <ac:spMkLst>
            <pc:docMk/>
            <pc:sldMk cId="1595686062" sldId="1491"/>
            <ac:spMk id="66" creationId="{2A1C5ED5-15D9-404F-A120-29E3B8876D3F}"/>
          </ac:spMkLst>
        </pc:spChg>
        <pc:spChg chg="del">
          <ac:chgData name="Mili Diengdoh" userId="4e667e83-9d62-4727-9cfb-ee24b16ffb56" providerId="ADAL" clId="{81481974-B017-4137-A403-FEC82D88473E}" dt="2020-07-15T14:41:49.368" v="670" actId="478"/>
          <ac:spMkLst>
            <pc:docMk/>
            <pc:sldMk cId="1595686062" sldId="1491"/>
            <ac:spMk id="69" creationId="{A1595227-3A62-4833-8CA5-9A578BF74CD4}"/>
          </ac:spMkLst>
        </pc:spChg>
        <pc:grpChg chg="add del mod">
          <ac:chgData name="Mili Diengdoh" userId="4e667e83-9d62-4727-9cfb-ee24b16ffb56" providerId="ADAL" clId="{81481974-B017-4137-A403-FEC82D88473E}" dt="2020-07-15T14:42:43.996" v="693" actId="165"/>
          <ac:grpSpMkLst>
            <pc:docMk/>
            <pc:sldMk cId="1595686062" sldId="1491"/>
            <ac:grpSpMk id="7" creationId="{FF88009F-DA2C-45FE-821F-6E2E680E5234}"/>
          </ac:grpSpMkLst>
        </pc:grpChg>
        <pc:picChg chg="del">
          <ac:chgData name="Mili Diengdoh" userId="4e667e83-9d62-4727-9cfb-ee24b16ffb56" providerId="ADAL" clId="{81481974-B017-4137-A403-FEC82D88473E}" dt="2020-07-15T14:41:49.368" v="670" actId="478"/>
          <ac:picMkLst>
            <pc:docMk/>
            <pc:sldMk cId="1595686062" sldId="1491"/>
            <ac:picMk id="56" creationId="{9EC07034-6619-4510-82F8-04A70C4F015A}"/>
          </ac:picMkLst>
        </pc:picChg>
        <pc:picChg chg="del">
          <ac:chgData name="Mili Diengdoh" userId="4e667e83-9d62-4727-9cfb-ee24b16ffb56" providerId="ADAL" clId="{81481974-B017-4137-A403-FEC82D88473E}" dt="2020-07-15T14:41:49.368" v="670" actId="478"/>
          <ac:picMkLst>
            <pc:docMk/>
            <pc:sldMk cId="1595686062" sldId="1491"/>
            <ac:picMk id="62" creationId="{517F5517-9CA1-4642-905E-B96806609F41}"/>
          </ac:picMkLst>
        </pc:picChg>
        <pc:picChg chg="del">
          <ac:chgData name="Mili Diengdoh" userId="4e667e83-9d62-4727-9cfb-ee24b16ffb56" providerId="ADAL" clId="{81481974-B017-4137-A403-FEC82D88473E}" dt="2020-07-15T14:41:49.368" v="670" actId="478"/>
          <ac:picMkLst>
            <pc:docMk/>
            <pc:sldMk cId="1595686062" sldId="1491"/>
            <ac:picMk id="65" creationId="{CAF02B85-39AA-40E5-B082-8EF4F30DB590}"/>
          </ac:picMkLst>
        </pc:picChg>
        <pc:picChg chg="del">
          <ac:chgData name="Mili Diengdoh" userId="4e667e83-9d62-4727-9cfb-ee24b16ffb56" providerId="ADAL" clId="{81481974-B017-4137-A403-FEC82D88473E}" dt="2020-07-15T14:41:49.368" v="670" actId="478"/>
          <ac:picMkLst>
            <pc:docMk/>
            <pc:sldMk cId="1595686062" sldId="1491"/>
            <ac:picMk id="68" creationId="{8C538BBA-D067-4B79-B586-B0C985761446}"/>
          </ac:picMkLst>
        </pc:picChg>
        <pc:cxnChg chg="del">
          <ac:chgData name="Mili Diengdoh" userId="4e667e83-9d62-4727-9cfb-ee24b16ffb56" providerId="ADAL" clId="{81481974-B017-4137-A403-FEC82D88473E}" dt="2020-07-15T14:41:49.368" v="670" actId="478"/>
          <ac:cxnSpMkLst>
            <pc:docMk/>
            <pc:sldMk cId="1595686062" sldId="1491"/>
            <ac:cxnSpMk id="61" creationId="{860DBAAE-E06F-41C6-B6E2-20F87E127E9A}"/>
          </ac:cxnSpMkLst>
        </pc:cxnChg>
        <pc:cxnChg chg="del">
          <ac:chgData name="Mili Diengdoh" userId="4e667e83-9d62-4727-9cfb-ee24b16ffb56" providerId="ADAL" clId="{81481974-B017-4137-A403-FEC82D88473E}" dt="2020-07-15T14:41:49.368" v="670" actId="478"/>
          <ac:cxnSpMkLst>
            <pc:docMk/>
            <pc:sldMk cId="1595686062" sldId="1491"/>
            <ac:cxnSpMk id="64" creationId="{012080AC-0778-4A82-890E-95A8CB7A1AAE}"/>
          </ac:cxnSpMkLst>
        </pc:cxnChg>
        <pc:cxnChg chg="del">
          <ac:chgData name="Mili Diengdoh" userId="4e667e83-9d62-4727-9cfb-ee24b16ffb56" providerId="ADAL" clId="{81481974-B017-4137-A403-FEC82D88473E}" dt="2020-07-15T14:41:49.368" v="670" actId="478"/>
          <ac:cxnSpMkLst>
            <pc:docMk/>
            <pc:sldMk cId="1595686062" sldId="1491"/>
            <ac:cxnSpMk id="67" creationId="{63A61D8D-81AC-459B-9D18-12406AF95B8A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3:53.334" v="961" actId="108"/>
        <pc:sldMkLst>
          <pc:docMk/>
          <pc:sldMk cId="713641182" sldId="1492"/>
        </pc:sldMkLst>
        <pc:spChg chg="mod topLvl">
          <ac:chgData name="Mili Diengdoh" userId="4e667e83-9d62-4727-9cfb-ee24b16ffb56" providerId="ADAL" clId="{81481974-B017-4137-A403-FEC82D88473E}" dt="2020-07-15T14:41:36.313" v="669" actId="165"/>
          <ac:spMkLst>
            <pc:docMk/>
            <pc:sldMk cId="713641182" sldId="1492"/>
            <ac:spMk id="43" creationId="{AA2006C7-42B9-4ADC-9379-57E4FE429F47}"/>
          </ac:spMkLst>
        </pc:spChg>
        <pc:spChg chg="mod topLvl">
          <ac:chgData name="Mili Diengdoh" userId="4e667e83-9d62-4727-9cfb-ee24b16ffb56" providerId="ADAL" clId="{81481974-B017-4137-A403-FEC82D88473E}" dt="2020-07-15T14:41:36.313" v="669" actId="165"/>
          <ac:spMkLst>
            <pc:docMk/>
            <pc:sldMk cId="713641182" sldId="1492"/>
            <ac:spMk id="46" creationId="{CC1CFF0D-B9D1-4239-AF9F-EB1D4AB6B074}"/>
          </ac:spMkLst>
        </pc:spChg>
        <pc:spChg chg="mod topLvl">
          <ac:chgData name="Mili Diengdoh" userId="4e667e83-9d62-4727-9cfb-ee24b16ffb56" providerId="ADAL" clId="{81481974-B017-4137-A403-FEC82D88473E}" dt="2020-07-15T14:41:36.313" v="669" actId="165"/>
          <ac:spMkLst>
            <pc:docMk/>
            <pc:sldMk cId="713641182" sldId="1492"/>
            <ac:spMk id="49" creationId="{131E4CF2-B6B1-423B-A0A3-67909D39046E}"/>
          </ac:spMkLst>
        </pc:spChg>
        <pc:spChg chg="del mod">
          <ac:chgData name="Mili Diengdoh" userId="4e667e83-9d62-4727-9cfb-ee24b16ffb56" providerId="ADAL" clId="{81481974-B017-4137-A403-FEC82D88473E}" dt="2020-07-15T14:41:01.551" v="646" actId="478"/>
          <ac:spMkLst>
            <pc:docMk/>
            <pc:sldMk cId="713641182" sldId="1492"/>
            <ac:spMk id="50" creationId="{0058C75D-3068-4772-BD74-2A29D6A7E37E}"/>
          </ac:spMkLst>
        </pc:spChg>
        <pc:grpChg chg="add del mod">
          <ac:chgData name="Mili Diengdoh" userId="4e667e83-9d62-4727-9cfb-ee24b16ffb56" providerId="ADAL" clId="{81481974-B017-4137-A403-FEC82D88473E}" dt="2020-07-15T14:41:36.313" v="669" actId="165"/>
          <ac:grpSpMkLst>
            <pc:docMk/>
            <pc:sldMk cId="713641182" sldId="1492"/>
            <ac:grpSpMk id="3" creationId="{A7C78A12-D5EB-44DD-8F7C-2248CEED2EFA}"/>
          </ac:grpSpMkLst>
        </pc:grpChg>
        <pc:grpChg chg="add del mod">
          <ac:chgData name="Mili Diengdoh" userId="4e667e83-9d62-4727-9cfb-ee24b16ffb56" providerId="ADAL" clId="{81481974-B017-4137-A403-FEC82D88473E}" dt="2020-07-15T14:41:36.313" v="669" actId="165"/>
          <ac:grpSpMkLst>
            <pc:docMk/>
            <pc:sldMk cId="713641182" sldId="1492"/>
            <ac:grpSpMk id="4" creationId="{E30ABD6A-AAAF-4117-B9CC-F3B3CF04CDBF}"/>
          </ac:grpSpMkLst>
        </pc:grpChg>
        <pc:grpChg chg="add del mod">
          <ac:chgData name="Mili Diengdoh" userId="4e667e83-9d62-4727-9cfb-ee24b16ffb56" providerId="ADAL" clId="{81481974-B017-4137-A403-FEC82D88473E}" dt="2020-07-15T14:41:36.313" v="669" actId="165"/>
          <ac:grpSpMkLst>
            <pc:docMk/>
            <pc:sldMk cId="713641182" sldId="1492"/>
            <ac:grpSpMk id="5" creationId="{87AAEE33-A690-4CAE-B3E1-2C6F8B792386}"/>
          </ac:grpSpMkLst>
        </pc:grpChg>
        <pc:picChg chg="mod topLvl">
          <ac:chgData name="Mili Diengdoh" userId="4e667e83-9d62-4727-9cfb-ee24b16ffb56" providerId="ADAL" clId="{81481974-B017-4137-A403-FEC82D88473E}" dt="2020-07-15T14:41:36.313" v="669" actId="165"/>
          <ac:picMkLst>
            <pc:docMk/>
            <pc:sldMk cId="713641182" sldId="1492"/>
            <ac:picMk id="36" creationId="{1F409473-81C0-407C-9FF8-61DE4C5E88D4}"/>
          </ac:picMkLst>
        </pc:picChg>
        <pc:picChg chg="mod topLvl">
          <ac:chgData name="Mili Diengdoh" userId="4e667e83-9d62-4727-9cfb-ee24b16ffb56" providerId="ADAL" clId="{81481974-B017-4137-A403-FEC82D88473E}" dt="2020-07-15T14:41:36.313" v="669" actId="165"/>
          <ac:picMkLst>
            <pc:docMk/>
            <pc:sldMk cId="713641182" sldId="1492"/>
            <ac:picMk id="45" creationId="{AA1DABB7-07EC-40D4-A3EF-09E51EBD898C}"/>
          </ac:picMkLst>
        </pc:picChg>
        <pc:picChg chg="mod topLvl">
          <ac:chgData name="Mili Diengdoh" userId="4e667e83-9d62-4727-9cfb-ee24b16ffb56" providerId="ADAL" clId="{81481974-B017-4137-A403-FEC82D88473E}" dt="2020-07-15T14:41:36.313" v="669" actId="165"/>
          <ac:picMkLst>
            <pc:docMk/>
            <pc:sldMk cId="713641182" sldId="1492"/>
            <ac:picMk id="48" creationId="{5FF7C6D7-574A-43C9-9C3F-F24B24ABEBA7}"/>
          </ac:picMkLst>
        </pc:picChg>
        <pc:cxnChg chg="mod">
          <ac:chgData name="Mili Diengdoh" userId="4e667e83-9d62-4727-9cfb-ee24b16ffb56" providerId="ADAL" clId="{81481974-B017-4137-A403-FEC82D88473E}" dt="2020-07-15T15:43:53.334" v="961" actId="108"/>
          <ac:cxnSpMkLst>
            <pc:docMk/>
            <pc:sldMk cId="713641182" sldId="1492"/>
            <ac:cxnSpMk id="44" creationId="{197F1007-10EC-4561-909C-4FD2BC28A38A}"/>
          </ac:cxnSpMkLst>
        </pc:cxnChg>
        <pc:cxnChg chg="mod">
          <ac:chgData name="Mili Diengdoh" userId="4e667e83-9d62-4727-9cfb-ee24b16ffb56" providerId="ADAL" clId="{81481974-B017-4137-A403-FEC82D88473E}" dt="2020-07-15T14:41:35.612" v="668" actId="465"/>
          <ac:cxnSpMkLst>
            <pc:docMk/>
            <pc:sldMk cId="713641182" sldId="1492"/>
            <ac:cxnSpMk id="47" creationId="{C0912466-DEB1-4963-8E3A-79E3DAE5013E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1:11.833" v="926"/>
        <pc:sldMkLst>
          <pc:docMk/>
          <pc:sldMk cId="2288818199" sldId="1495"/>
        </pc:sldMkLst>
        <pc:spChg chg="mod">
          <ac:chgData name="Mili Diengdoh" userId="4e667e83-9d62-4727-9cfb-ee24b16ffb56" providerId="ADAL" clId="{81481974-B017-4137-A403-FEC82D88473E}" dt="2020-07-15T15:41:11.833" v="926"/>
          <ac:spMkLst>
            <pc:docMk/>
            <pc:sldMk cId="2288818199" sldId="1495"/>
            <ac:spMk id="2" creationId="{F0571740-F2F7-4608-9FEE-71DF8492C1CB}"/>
          </ac:spMkLst>
        </pc:spChg>
        <pc:spChg chg="add mod">
          <ac:chgData name="Mili Diengdoh" userId="4e667e83-9d62-4727-9cfb-ee24b16ffb56" providerId="ADAL" clId="{81481974-B017-4137-A403-FEC82D88473E}" dt="2020-07-15T14:40:29.461" v="628" actId="20577"/>
          <ac:spMkLst>
            <pc:docMk/>
            <pc:sldMk cId="2288818199" sldId="1495"/>
            <ac:spMk id="4" creationId="{D6B98345-C0A1-4078-A19E-408E51DF0256}"/>
          </ac:spMkLst>
        </pc:spChg>
        <pc:spChg chg="add mod">
          <ac:chgData name="Mili Diengdoh" userId="4e667e83-9d62-4727-9cfb-ee24b16ffb56" providerId="ADAL" clId="{81481974-B017-4137-A403-FEC82D88473E}" dt="2020-07-15T14:40:34.132" v="632" actId="20577"/>
          <ac:spMkLst>
            <pc:docMk/>
            <pc:sldMk cId="2288818199" sldId="1495"/>
            <ac:spMk id="5" creationId="{217BF3FB-FC27-4664-A304-8DFA2A3F3831}"/>
          </ac:spMkLst>
        </pc:spChg>
        <pc:spChg chg="add mod">
          <ac:chgData name="Mili Diengdoh" userId="4e667e83-9d62-4727-9cfb-ee24b16ffb56" providerId="ADAL" clId="{81481974-B017-4137-A403-FEC82D88473E}" dt="2020-07-15T14:40:39.660" v="635" actId="20577"/>
          <ac:spMkLst>
            <pc:docMk/>
            <pc:sldMk cId="2288818199" sldId="1495"/>
            <ac:spMk id="6" creationId="{A97A973C-319B-4473-87DC-4FB54A498600}"/>
          </ac:spMkLst>
        </pc:spChg>
        <pc:spChg chg="add del mod">
          <ac:chgData name="Mili Diengdoh" userId="4e667e83-9d62-4727-9cfb-ee24b16ffb56" providerId="ADAL" clId="{81481974-B017-4137-A403-FEC82D88473E}" dt="2020-07-15T15:41:11.833" v="926"/>
          <ac:spMkLst>
            <pc:docMk/>
            <pc:sldMk cId="2288818199" sldId="1495"/>
            <ac:spMk id="7" creationId="{68D4058A-4E51-448D-80BD-87C6564B18F0}"/>
          </ac:spMkLst>
        </pc:spChg>
        <pc:spChg chg="del">
          <ac:chgData name="Mili Diengdoh" userId="4e667e83-9d62-4727-9cfb-ee24b16ffb56" providerId="ADAL" clId="{81481974-B017-4137-A403-FEC82D88473E}" dt="2020-07-15T14:40:08.910" v="616" actId="478"/>
          <ac:spMkLst>
            <pc:docMk/>
            <pc:sldMk cId="2288818199" sldId="1495"/>
            <ac:spMk id="42" creationId="{9E326694-B37B-44D6-A076-D6E30429E9D3}"/>
          </ac:spMkLst>
        </pc:spChg>
        <pc:spChg chg="del">
          <ac:chgData name="Mili Diengdoh" userId="4e667e83-9d62-4727-9cfb-ee24b16ffb56" providerId="ADAL" clId="{81481974-B017-4137-A403-FEC82D88473E}" dt="2020-07-15T14:40:08.910" v="616" actId="478"/>
          <ac:spMkLst>
            <pc:docMk/>
            <pc:sldMk cId="2288818199" sldId="1495"/>
            <ac:spMk id="45" creationId="{09232A69-936B-4234-9665-3BAFC00A22D4}"/>
          </ac:spMkLst>
        </pc:spChg>
        <pc:spChg chg="del">
          <ac:chgData name="Mili Diengdoh" userId="4e667e83-9d62-4727-9cfb-ee24b16ffb56" providerId="ADAL" clId="{81481974-B017-4137-A403-FEC82D88473E}" dt="2020-07-15T14:40:08.910" v="616" actId="478"/>
          <ac:spMkLst>
            <pc:docMk/>
            <pc:sldMk cId="2288818199" sldId="1495"/>
            <ac:spMk id="48" creationId="{0E9D28BF-AD3A-4902-8C9B-D59789BFD41E}"/>
          </ac:spMkLst>
        </pc:spChg>
        <pc:picChg chg="add">
          <ac:chgData name="Mili Diengdoh" userId="4e667e83-9d62-4727-9cfb-ee24b16ffb56" providerId="ADAL" clId="{81481974-B017-4137-A403-FEC82D88473E}" dt="2020-07-15T14:40:13.108" v="617" actId="22"/>
          <ac:picMkLst>
            <pc:docMk/>
            <pc:sldMk cId="2288818199" sldId="1495"/>
            <ac:picMk id="3" creationId="{C4ACEBA6-3249-4201-872D-F0259ABBD880}"/>
          </ac:picMkLst>
        </pc:picChg>
        <pc:picChg chg="del">
          <ac:chgData name="Mili Diengdoh" userId="4e667e83-9d62-4727-9cfb-ee24b16ffb56" providerId="ADAL" clId="{81481974-B017-4137-A403-FEC82D88473E}" dt="2020-07-15T14:40:08.910" v="616" actId="478"/>
          <ac:picMkLst>
            <pc:docMk/>
            <pc:sldMk cId="2288818199" sldId="1495"/>
            <ac:picMk id="41" creationId="{D0E2D0EB-5A2A-41F3-B45A-DB314276CAE0}"/>
          </ac:picMkLst>
        </pc:picChg>
        <pc:picChg chg="del">
          <ac:chgData name="Mili Diengdoh" userId="4e667e83-9d62-4727-9cfb-ee24b16ffb56" providerId="ADAL" clId="{81481974-B017-4137-A403-FEC82D88473E}" dt="2020-07-15T14:40:08.910" v="616" actId="478"/>
          <ac:picMkLst>
            <pc:docMk/>
            <pc:sldMk cId="2288818199" sldId="1495"/>
            <ac:picMk id="44" creationId="{0C8E080D-8EC3-470D-915A-E955AE98D831}"/>
          </ac:picMkLst>
        </pc:picChg>
        <pc:picChg chg="del">
          <ac:chgData name="Mili Diengdoh" userId="4e667e83-9d62-4727-9cfb-ee24b16ffb56" providerId="ADAL" clId="{81481974-B017-4137-A403-FEC82D88473E}" dt="2020-07-15T14:40:08.910" v="616" actId="478"/>
          <ac:picMkLst>
            <pc:docMk/>
            <pc:sldMk cId="2288818199" sldId="1495"/>
            <ac:picMk id="47" creationId="{96622E7C-09A0-4F95-BAD1-472C4E954EB7}"/>
          </ac:picMkLst>
        </pc:picChg>
        <pc:cxnChg chg="del">
          <ac:chgData name="Mili Diengdoh" userId="4e667e83-9d62-4727-9cfb-ee24b16ffb56" providerId="ADAL" clId="{81481974-B017-4137-A403-FEC82D88473E}" dt="2020-07-15T14:40:08.910" v="616" actId="478"/>
          <ac:cxnSpMkLst>
            <pc:docMk/>
            <pc:sldMk cId="2288818199" sldId="1495"/>
            <ac:cxnSpMk id="43" creationId="{55D98F89-A52B-4CDF-8C2A-FDCFE74AA1AC}"/>
          </ac:cxnSpMkLst>
        </pc:cxnChg>
        <pc:cxnChg chg="del">
          <ac:chgData name="Mili Diengdoh" userId="4e667e83-9d62-4727-9cfb-ee24b16ffb56" providerId="ADAL" clId="{81481974-B017-4137-A403-FEC82D88473E}" dt="2020-07-15T14:40:08.910" v="616" actId="478"/>
          <ac:cxnSpMkLst>
            <pc:docMk/>
            <pc:sldMk cId="2288818199" sldId="1495"/>
            <ac:cxnSpMk id="46" creationId="{16C680A1-3CC8-446B-A457-16673E283A7E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1:04.553" v="924"/>
        <pc:sldMkLst>
          <pc:docMk/>
          <pc:sldMk cId="1914894100" sldId="1496"/>
        </pc:sldMkLst>
        <pc:spChg chg="add mod">
          <ac:chgData name="Mili Diengdoh" userId="4e667e83-9d62-4727-9cfb-ee24b16ffb56" providerId="ADAL" clId="{81481974-B017-4137-A403-FEC82D88473E}" dt="2020-07-15T14:36:17.381" v="531" actId="20577"/>
          <ac:spMkLst>
            <pc:docMk/>
            <pc:sldMk cId="1914894100" sldId="1496"/>
            <ac:spMk id="3" creationId="{BF381330-9044-4CA4-8216-9574FF8D0860}"/>
          </ac:spMkLst>
        </pc:spChg>
        <pc:spChg chg="mod">
          <ac:chgData name="Mili Diengdoh" userId="4e667e83-9d62-4727-9cfb-ee24b16ffb56" providerId="ADAL" clId="{81481974-B017-4137-A403-FEC82D88473E}" dt="2020-07-15T15:41:04.553" v="924"/>
          <ac:spMkLst>
            <pc:docMk/>
            <pc:sldMk cId="1914894100" sldId="1496"/>
            <ac:spMk id="4" creationId="{D7222938-45C7-4CC0-BC65-310071AE6ED6}"/>
          </ac:spMkLst>
        </pc:spChg>
        <pc:spChg chg="add mod">
          <ac:chgData name="Mili Diengdoh" userId="4e667e83-9d62-4727-9cfb-ee24b16ffb56" providerId="ADAL" clId="{81481974-B017-4137-A403-FEC82D88473E}" dt="2020-07-15T14:36:58.705" v="552" actId="20577"/>
          <ac:spMkLst>
            <pc:docMk/>
            <pc:sldMk cId="1914894100" sldId="1496"/>
            <ac:spMk id="5" creationId="{EF166801-3DA9-4851-A4DE-63D7E1F43C75}"/>
          </ac:spMkLst>
        </pc:spChg>
        <pc:spChg chg="add mod">
          <ac:chgData name="Mili Diengdoh" userId="4e667e83-9d62-4727-9cfb-ee24b16ffb56" providerId="ADAL" clId="{81481974-B017-4137-A403-FEC82D88473E}" dt="2020-07-15T14:37:05.387" v="556" actId="20577"/>
          <ac:spMkLst>
            <pc:docMk/>
            <pc:sldMk cId="1914894100" sldId="1496"/>
            <ac:spMk id="6" creationId="{934A99FE-2EEC-4137-9ACC-A47A870FB4F9}"/>
          </ac:spMkLst>
        </pc:spChg>
        <pc:spChg chg="add del mod">
          <ac:chgData name="Mili Diengdoh" userId="4e667e83-9d62-4727-9cfb-ee24b16ffb56" providerId="ADAL" clId="{81481974-B017-4137-A403-FEC82D88473E}" dt="2020-07-15T15:41:04.553" v="924"/>
          <ac:spMkLst>
            <pc:docMk/>
            <pc:sldMk cId="1914894100" sldId="1496"/>
            <ac:spMk id="7" creationId="{F15CB939-22B3-4AA1-8250-1E939AE57035}"/>
          </ac:spMkLst>
        </pc:spChg>
        <pc:spChg chg="del">
          <ac:chgData name="Mili Diengdoh" userId="4e667e83-9d62-4727-9cfb-ee24b16ffb56" providerId="ADAL" clId="{81481974-B017-4137-A403-FEC82D88473E}" dt="2020-07-15T14:35:47.282" v="516" actId="478"/>
          <ac:spMkLst>
            <pc:docMk/>
            <pc:sldMk cId="1914894100" sldId="1496"/>
            <ac:spMk id="31" creationId="{BBEA1492-54A8-4563-916A-A68993F7D320}"/>
          </ac:spMkLst>
        </pc:spChg>
        <pc:spChg chg="del">
          <ac:chgData name="Mili Diengdoh" userId="4e667e83-9d62-4727-9cfb-ee24b16ffb56" providerId="ADAL" clId="{81481974-B017-4137-A403-FEC82D88473E}" dt="2020-07-15T14:35:47.282" v="516" actId="478"/>
          <ac:spMkLst>
            <pc:docMk/>
            <pc:sldMk cId="1914894100" sldId="1496"/>
            <ac:spMk id="35" creationId="{FC5A5E0B-4968-40DE-B6F5-15568DE308B7}"/>
          </ac:spMkLst>
        </pc:spChg>
        <pc:spChg chg="del">
          <ac:chgData name="Mili Diengdoh" userId="4e667e83-9d62-4727-9cfb-ee24b16ffb56" providerId="ADAL" clId="{81481974-B017-4137-A403-FEC82D88473E}" dt="2020-07-15T14:35:47.282" v="516" actId="478"/>
          <ac:spMkLst>
            <pc:docMk/>
            <pc:sldMk cId="1914894100" sldId="1496"/>
            <ac:spMk id="39" creationId="{39995BDC-7CCD-4DA1-8D3B-13CE8B2728B5}"/>
          </ac:spMkLst>
        </pc:spChg>
        <pc:picChg chg="add">
          <ac:chgData name="Mili Diengdoh" userId="4e667e83-9d62-4727-9cfb-ee24b16ffb56" providerId="ADAL" clId="{81481974-B017-4137-A403-FEC82D88473E}" dt="2020-07-15T14:35:52.643" v="517" actId="22"/>
          <ac:picMkLst>
            <pc:docMk/>
            <pc:sldMk cId="1914894100" sldId="1496"/>
            <ac:picMk id="2" creationId="{EEE5C9F9-4B92-4810-BC0D-8C2FB7606195}"/>
          </ac:picMkLst>
        </pc:picChg>
        <pc:picChg chg="del">
          <ac:chgData name="Mili Diengdoh" userId="4e667e83-9d62-4727-9cfb-ee24b16ffb56" providerId="ADAL" clId="{81481974-B017-4137-A403-FEC82D88473E}" dt="2020-07-15T14:35:47.282" v="516" actId="478"/>
          <ac:picMkLst>
            <pc:docMk/>
            <pc:sldMk cId="1914894100" sldId="1496"/>
            <ac:picMk id="30" creationId="{89769B8E-A55A-4208-A3C8-F806C3B1BF49}"/>
          </ac:picMkLst>
        </pc:picChg>
        <pc:picChg chg="del">
          <ac:chgData name="Mili Diengdoh" userId="4e667e83-9d62-4727-9cfb-ee24b16ffb56" providerId="ADAL" clId="{81481974-B017-4137-A403-FEC82D88473E}" dt="2020-07-15T14:35:47.282" v="516" actId="478"/>
          <ac:picMkLst>
            <pc:docMk/>
            <pc:sldMk cId="1914894100" sldId="1496"/>
            <ac:picMk id="33" creationId="{4D40D23F-4E06-4667-A53D-2D61C5B5C8F0}"/>
          </ac:picMkLst>
        </pc:picChg>
        <pc:picChg chg="del">
          <ac:chgData name="Mili Diengdoh" userId="4e667e83-9d62-4727-9cfb-ee24b16ffb56" providerId="ADAL" clId="{81481974-B017-4137-A403-FEC82D88473E}" dt="2020-07-15T14:35:47.282" v="516" actId="478"/>
          <ac:picMkLst>
            <pc:docMk/>
            <pc:sldMk cId="1914894100" sldId="1496"/>
            <ac:picMk id="37" creationId="{81DF01D6-F73E-4350-B4B8-78341727DEE5}"/>
          </ac:picMkLst>
        </pc:picChg>
        <pc:cxnChg chg="del">
          <ac:chgData name="Mili Diengdoh" userId="4e667e83-9d62-4727-9cfb-ee24b16ffb56" providerId="ADAL" clId="{81481974-B017-4137-A403-FEC82D88473E}" dt="2020-07-15T14:35:47.282" v="516" actId="478"/>
          <ac:cxnSpMkLst>
            <pc:docMk/>
            <pc:sldMk cId="1914894100" sldId="1496"/>
            <ac:cxnSpMk id="32" creationId="{EFEFAA03-C0EF-416E-81C0-3466CEBCECB6}"/>
          </ac:cxnSpMkLst>
        </pc:cxnChg>
        <pc:cxnChg chg="del">
          <ac:chgData name="Mili Diengdoh" userId="4e667e83-9d62-4727-9cfb-ee24b16ffb56" providerId="ADAL" clId="{81481974-B017-4137-A403-FEC82D88473E}" dt="2020-07-15T14:35:47.282" v="516" actId="478"/>
          <ac:cxnSpMkLst>
            <pc:docMk/>
            <pc:sldMk cId="1914894100" sldId="1496"/>
            <ac:cxnSpMk id="36" creationId="{0F6BFA6B-F5F2-43C1-96AD-04E18CE1F329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51:37.520" v="1000"/>
        <pc:sldMkLst>
          <pc:docMk/>
          <pc:sldMk cId="3955437918" sldId="1497"/>
        </pc:sldMkLst>
        <pc:spChg chg="add mod">
          <ac:chgData name="Mili Diengdoh" userId="4e667e83-9d62-4727-9cfb-ee24b16ffb56" providerId="ADAL" clId="{81481974-B017-4137-A403-FEC82D88473E}" dt="2020-07-15T15:51:37.520" v="1000"/>
          <ac:spMkLst>
            <pc:docMk/>
            <pc:sldMk cId="3955437918" sldId="1497"/>
            <ac:spMk id="3" creationId="{06FC07F0-FDF8-4FA1-99BB-57AF63B2C377}"/>
          </ac:spMkLst>
        </pc:spChg>
        <pc:spChg chg="add mod">
          <ac:chgData name="Mili Diengdoh" userId="4e667e83-9d62-4727-9cfb-ee24b16ffb56" providerId="ADAL" clId="{81481974-B017-4137-A403-FEC82D88473E}" dt="2020-07-15T15:51:37.520" v="1000"/>
          <ac:spMkLst>
            <pc:docMk/>
            <pc:sldMk cId="3955437918" sldId="1497"/>
            <ac:spMk id="5" creationId="{8D92BD0F-AC8A-42D0-9D93-E28DCAFB6618}"/>
          </ac:spMkLst>
        </pc:spChg>
        <pc:spChg chg="add mod">
          <ac:chgData name="Mili Diengdoh" userId="4e667e83-9d62-4727-9cfb-ee24b16ffb56" providerId="ADAL" clId="{81481974-B017-4137-A403-FEC82D88473E}" dt="2020-07-15T15:51:37.520" v="1000"/>
          <ac:spMkLst>
            <pc:docMk/>
            <pc:sldMk cId="3955437918" sldId="1497"/>
            <ac:spMk id="6" creationId="{E66703AC-0EEF-45AB-BACB-755A65AB511E}"/>
          </ac:spMkLst>
        </pc:spChg>
        <pc:spChg chg="del">
          <ac:chgData name="Mili Diengdoh" userId="4e667e83-9d62-4727-9cfb-ee24b16ffb56" providerId="ADAL" clId="{81481974-B017-4137-A403-FEC82D88473E}" dt="2020-07-15T14:33:32.423" v="451" actId="478"/>
          <ac:spMkLst>
            <pc:docMk/>
            <pc:sldMk cId="3955437918" sldId="1497"/>
            <ac:spMk id="30" creationId="{4140448D-A2C9-4AB7-B44C-1A8DCE409BC7}"/>
          </ac:spMkLst>
        </pc:spChg>
        <pc:spChg chg="del">
          <ac:chgData name="Mili Diengdoh" userId="4e667e83-9d62-4727-9cfb-ee24b16ffb56" providerId="ADAL" clId="{81481974-B017-4137-A403-FEC82D88473E}" dt="2020-07-15T14:33:32.423" v="451" actId="478"/>
          <ac:spMkLst>
            <pc:docMk/>
            <pc:sldMk cId="3955437918" sldId="1497"/>
            <ac:spMk id="33" creationId="{5868007B-1E15-4CF9-919E-B1F91F47DCE1}"/>
          </ac:spMkLst>
        </pc:spChg>
        <pc:spChg chg="del">
          <ac:chgData name="Mili Diengdoh" userId="4e667e83-9d62-4727-9cfb-ee24b16ffb56" providerId="ADAL" clId="{81481974-B017-4137-A403-FEC82D88473E}" dt="2020-07-15T14:33:32.423" v="451" actId="478"/>
          <ac:spMkLst>
            <pc:docMk/>
            <pc:sldMk cId="3955437918" sldId="1497"/>
            <ac:spMk id="36" creationId="{108B1324-1279-4156-9950-04677C250EA0}"/>
          </ac:spMkLst>
        </pc:spChg>
        <pc:picChg chg="add">
          <ac:chgData name="Mili Diengdoh" userId="4e667e83-9d62-4727-9cfb-ee24b16ffb56" providerId="ADAL" clId="{81481974-B017-4137-A403-FEC82D88473E}" dt="2020-07-15T14:33:41.912" v="452" actId="22"/>
          <ac:picMkLst>
            <pc:docMk/>
            <pc:sldMk cId="3955437918" sldId="1497"/>
            <ac:picMk id="2" creationId="{7738E8F3-D5FC-4E3B-A079-552677EE4846}"/>
          </ac:picMkLst>
        </pc:picChg>
        <pc:picChg chg="del">
          <ac:chgData name="Mili Diengdoh" userId="4e667e83-9d62-4727-9cfb-ee24b16ffb56" providerId="ADAL" clId="{81481974-B017-4137-A403-FEC82D88473E}" dt="2020-07-15T14:33:32.423" v="451" actId="478"/>
          <ac:picMkLst>
            <pc:docMk/>
            <pc:sldMk cId="3955437918" sldId="1497"/>
            <ac:picMk id="29" creationId="{DCFCC2DF-BEBF-4DB2-986C-096386E40DA1}"/>
          </ac:picMkLst>
        </pc:picChg>
        <pc:picChg chg="del">
          <ac:chgData name="Mili Diengdoh" userId="4e667e83-9d62-4727-9cfb-ee24b16ffb56" providerId="ADAL" clId="{81481974-B017-4137-A403-FEC82D88473E}" dt="2020-07-15T14:33:32.423" v="451" actId="478"/>
          <ac:picMkLst>
            <pc:docMk/>
            <pc:sldMk cId="3955437918" sldId="1497"/>
            <ac:picMk id="32" creationId="{84D23647-26DE-4EB4-BFC4-BC35CF4834DD}"/>
          </ac:picMkLst>
        </pc:picChg>
        <pc:picChg chg="del">
          <ac:chgData name="Mili Diengdoh" userId="4e667e83-9d62-4727-9cfb-ee24b16ffb56" providerId="ADAL" clId="{81481974-B017-4137-A403-FEC82D88473E}" dt="2020-07-15T14:33:32.423" v="451" actId="478"/>
          <ac:picMkLst>
            <pc:docMk/>
            <pc:sldMk cId="3955437918" sldId="1497"/>
            <ac:picMk id="35" creationId="{1A5D8830-6894-4519-96A6-F4885FFBB1B2}"/>
          </ac:picMkLst>
        </pc:picChg>
        <pc:cxnChg chg="del">
          <ac:chgData name="Mili Diengdoh" userId="4e667e83-9d62-4727-9cfb-ee24b16ffb56" providerId="ADAL" clId="{81481974-B017-4137-A403-FEC82D88473E}" dt="2020-07-15T14:33:32.423" v="451" actId="478"/>
          <ac:cxnSpMkLst>
            <pc:docMk/>
            <pc:sldMk cId="3955437918" sldId="1497"/>
            <ac:cxnSpMk id="31" creationId="{A2EA4914-6EF4-440A-9527-23AC841E854F}"/>
          </ac:cxnSpMkLst>
        </pc:cxnChg>
        <pc:cxnChg chg="del">
          <ac:chgData name="Mili Diengdoh" userId="4e667e83-9d62-4727-9cfb-ee24b16ffb56" providerId="ADAL" clId="{81481974-B017-4137-A403-FEC82D88473E}" dt="2020-07-15T14:33:32.423" v="451" actId="478"/>
          <ac:cxnSpMkLst>
            <pc:docMk/>
            <pc:sldMk cId="3955437918" sldId="1497"/>
            <ac:cxnSpMk id="34" creationId="{B859D2EE-CB55-4DC2-83BB-587B2839D1F6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4:34:28.137" v="479" actId="14100"/>
        <pc:sldMkLst>
          <pc:docMk/>
          <pc:sldMk cId="2516066467" sldId="1498"/>
        </pc:sldMkLst>
        <pc:spChg chg="mod topLvl">
          <ac:chgData name="Mili Diengdoh" userId="4e667e83-9d62-4727-9cfb-ee24b16ffb56" providerId="ADAL" clId="{81481974-B017-4137-A403-FEC82D88473E}" dt="2020-07-15T14:34:28.137" v="479" actId="14100"/>
          <ac:spMkLst>
            <pc:docMk/>
            <pc:sldMk cId="2516066467" sldId="1498"/>
            <ac:spMk id="10" creationId="{10BE9979-3534-40EE-82CA-F080659BC32D}"/>
          </ac:spMkLst>
        </pc:spChg>
        <pc:spChg chg="mod topLvl">
          <ac:chgData name="Mili Diengdoh" userId="4e667e83-9d62-4727-9cfb-ee24b16ffb56" providerId="ADAL" clId="{81481974-B017-4137-A403-FEC82D88473E}" dt="2020-07-15T14:34:28.137" v="479" actId="14100"/>
          <ac:spMkLst>
            <pc:docMk/>
            <pc:sldMk cId="2516066467" sldId="1498"/>
            <ac:spMk id="12" creationId="{8DAD3240-E568-458C-82C5-9771D9F3F0DD}"/>
          </ac:spMkLst>
        </pc:spChg>
        <pc:spChg chg="mod topLvl">
          <ac:chgData name="Mili Diengdoh" userId="4e667e83-9d62-4727-9cfb-ee24b16ffb56" providerId="ADAL" clId="{81481974-B017-4137-A403-FEC82D88473E}" dt="2020-07-15T14:34:28.137" v="479" actId="14100"/>
          <ac:spMkLst>
            <pc:docMk/>
            <pc:sldMk cId="2516066467" sldId="1498"/>
            <ac:spMk id="13" creationId="{0DE952F0-D179-4041-A0BE-56787E30535D}"/>
          </ac:spMkLst>
        </pc:spChg>
        <pc:grpChg chg="add del mod">
          <ac:chgData name="Mili Diengdoh" userId="4e667e83-9d62-4727-9cfb-ee24b16ffb56" providerId="ADAL" clId="{81481974-B017-4137-A403-FEC82D88473E}" dt="2020-07-15T14:34:13.922" v="463" actId="165"/>
          <ac:grpSpMkLst>
            <pc:docMk/>
            <pc:sldMk cId="2516066467" sldId="1498"/>
            <ac:grpSpMk id="3" creationId="{7C516056-AFE2-4A3F-9371-18A5CB369F4C}"/>
          </ac:grpSpMkLst>
        </pc:grpChg>
      </pc:sldChg>
      <pc:sldChg chg="addSp delSp modSp mod">
        <pc:chgData name="Mili Diengdoh" userId="4e667e83-9d62-4727-9cfb-ee24b16ffb56" providerId="ADAL" clId="{81481974-B017-4137-A403-FEC82D88473E}" dt="2020-07-15T15:44:01.009" v="962" actId="108"/>
        <pc:sldMkLst>
          <pc:docMk/>
          <pc:sldMk cId="88213928" sldId="1499"/>
        </pc:sldMkLst>
        <pc:spChg chg="mod">
          <ac:chgData name="Mili Diengdoh" userId="4e667e83-9d62-4727-9cfb-ee24b16ffb56" providerId="ADAL" clId="{81481974-B017-4137-A403-FEC82D88473E}" dt="2020-07-15T14:34:35.080" v="482" actId="1035"/>
          <ac:spMkLst>
            <pc:docMk/>
            <pc:sldMk cId="88213928" sldId="1499"/>
            <ac:spMk id="35" creationId="{DB8AAE1C-D7B7-427E-BAD7-B8DFDDF96F40}"/>
          </ac:spMkLst>
        </pc:spChg>
        <pc:spChg chg="mod">
          <ac:chgData name="Mili Diengdoh" userId="4e667e83-9d62-4727-9cfb-ee24b16ffb56" providerId="ADAL" clId="{81481974-B017-4137-A403-FEC82D88473E}" dt="2020-07-15T14:34:43.557" v="485" actId="14100"/>
          <ac:spMkLst>
            <pc:docMk/>
            <pc:sldMk cId="88213928" sldId="1499"/>
            <ac:spMk id="37" creationId="{162309B3-CAED-4C92-B914-E6BCDC413888}"/>
          </ac:spMkLst>
        </pc:spChg>
        <pc:spChg chg="mod">
          <ac:chgData name="Mili Diengdoh" userId="4e667e83-9d62-4727-9cfb-ee24b16ffb56" providerId="ADAL" clId="{81481974-B017-4137-A403-FEC82D88473E}" dt="2020-07-15T14:34:43.557" v="485" actId="14100"/>
          <ac:spMkLst>
            <pc:docMk/>
            <pc:sldMk cId="88213928" sldId="1499"/>
            <ac:spMk id="40" creationId="{B3D33CD1-D2B4-46B1-B4C9-2BBF663B9AF7}"/>
          </ac:spMkLst>
        </pc:spChg>
        <pc:spChg chg="mod">
          <ac:chgData name="Mili Diengdoh" userId="4e667e83-9d62-4727-9cfb-ee24b16ffb56" providerId="ADAL" clId="{81481974-B017-4137-A403-FEC82D88473E}" dt="2020-07-15T14:34:43.557" v="485" actId="14100"/>
          <ac:spMkLst>
            <pc:docMk/>
            <pc:sldMk cId="88213928" sldId="1499"/>
            <ac:spMk id="43" creationId="{4814886D-D103-47B0-AAB7-7BFC74EE6854}"/>
          </ac:spMkLst>
        </pc:spChg>
        <pc:spChg chg="mod">
          <ac:chgData name="Mili Diengdoh" userId="4e667e83-9d62-4727-9cfb-ee24b16ffb56" providerId="ADAL" clId="{81481974-B017-4137-A403-FEC82D88473E}" dt="2020-07-15T14:34:43.557" v="485" actId="14100"/>
          <ac:spMkLst>
            <pc:docMk/>
            <pc:sldMk cId="88213928" sldId="1499"/>
            <ac:spMk id="46" creationId="{CB0BC7CA-3D21-4703-8DF3-8CF7A0C28BCC}"/>
          </ac:spMkLst>
        </pc:spChg>
        <pc:picChg chg="add del mod">
          <ac:chgData name="Mili Diengdoh" userId="4e667e83-9d62-4727-9cfb-ee24b16ffb56" providerId="ADAL" clId="{81481974-B017-4137-A403-FEC82D88473E}" dt="2020-07-15T14:35:16.432" v="501" actId="478"/>
          <ac:picMkLst>
            <pc:docMk/>
            <pc:sldMk cId="88213928" sldId="1499"/>
            <ac:picMk id="6" creationId="{FD010444-2E65-4930-8240-D8DF738161DC}"/>
          </ac:picMkLst>
        </pc:picChg>
        <pc:picChg chg="add mod">
          <ac:chgData name="Mili Diengdoh" userId="4e667e83-9d62-4727-9cfb-ee24b16ffb56" providerId="ADAL" clId="{81481974-B017-4137-A403-FEC82D88473E}" dt="2020-07-15T14:35:18.750" v="502" actId="13244"/>
          <ac:picMkLst>
            <pc:docMk/>
            <pc:sldMk cId="88213928" sldId="1499"/>
            <ac:picMk id="8" creationId="{CB1874DB-6D64-416E-ADED-697718F38B58}"/>
          </ac:picMkLst>
        </pc:picChg>
        <pc:picChg chg="add del mod">
          <ac:chgData name="Mili Diengdoh" userId="4e667e83-9d62-4727-9cfb-ee24b16ffb56" providerId="ADAL" clId="{81481974-B017-4137-A403-FEC82D88473E}" dt="2020-07-15T14:35:16.432" v="501" actId="478"/>
          <ac:picMkLst>
            <pc:docMk/>
            <pc:sldMk cId="88213928" sldId="1499"/>
            <ac:picMk id="18" creationId="{EC0E9B83-1C37-43B4-BB89-D3DD6C48197E}"/>
          </ac:picMkLst>
        </pc:picChg>
        <pc:picChg chg="mod">
          <ac:chgData name="Mili Diengdoh" userId="4e667e83-9d62-4727-9cfb-ee24b16ffb56" providerId="ADAL" clId="{81481974-B017-4137-A403-FEC82D88473E}" dt="2020-07-15T14:34:38.508" v="483" actId="1076"/>
          <ac:picMkLst>
            <pc:docMk/>
            <pc:sldMk cId="88213928" sldId="1499"/>
            <ac:picMk id="36" creationId="{BD328F57-905D-4320-A7AD-F8740599ED6D}"/>
          </ac:picMkLst>
        </pc:picChg>
        <pc:picChg chg="mod">
          <ac:chgData name="Mili Diengdoh" userId="4e667e83-9d62-4727-9cfb-ee24b16ffb56" providerId="ADAL" clId="{81481974-B017-4137-A403-FEC82D88473E}" dt="2020-07-15T14:34:38.508" v="483" actId="1076"/>
          <ac:picMkLst>
            <pc:docMk/>
            <pc:sldMk cId="88213928" sldId="1499"/>
            <ac:picMk id="39" creationId="{A68A4F6C-2726-4CE4-A475-3CBE3CD9ADCC}"/>
          </ac:picMkLst>
        </pc:picChg>
        <pc:picChg chg="mod">
          <ac:chgData name="Mili Diengdoh" userId="4e667e83-9d62-4727-9cfb-ee24b16ffb56" providerId="ADAL" clId="{81481974-B017-4137-A403-FEC82D88473E}" dt="2020-07-15T14:34:38.508" v="483" actId="1076"/>
          <ac:picMkLst>
            <pc:docMk/>
            <pc:sldMk cId="88213928" sldId="1499"/>
            <ac:picMk id="42" creationId="{38516CB6-7749-4C08-A1A7-803813D03823}"/>
          </ac:picMkLst>
        </pc:picChg>
        <pc:picChg chg="del mod">
          <ac:chgData name="Mili Diengdoh" userId="4e667e83-9d62-4727-9cfb-ee24b16ffb56" providerId="ADAL" clId="{81481974-B017-4137-A403-FEC82D88473E}" dt="2020-07-15T14:35:14.964" v="500" actId="478"/>
          <ac:picMkLst>
            <pc:docMk/>
            <pc:sldMk cId="88213928" sldId="1499"/>
            <ac:picMk id="45" creationId="{6D4036E2-729C-4B57-B734-52531DF90196}"/>
          </ac:picMkLst>
        </pc:picChg>
        <pc:cxnChg chg="mod">
          <ac:chgData name="Mili Diengdoh" userId="4e667e83-9d62-4727-9cfb-ee24b16ffb56" providerId="ADAL" clId="{81481974-B017-4137-A403-FEC82D88473E}" dt="2020-07-15T15:44:01.009" v="962" actId="108"/>
          <ac:cxnSpMkLst>
            <pc:docMk/>
            <pc:sldMk cId="88213928" sldId="1499"/>
            <ac:cxnSpMk id="38" creationId="{33669AD3-BF0C-4068-A79D-3EEEDB00DEBD}"/>
          </ac:cxnSpMkLst>
        </pc:cxnChg>
        <pc:cxnChg chg="mod">
          <ac:chgData name="Mili Diengdoh" userId="4e667e83-9d62-4727-9cfb-ee24b16ffb56" providerId="ADAL" clId="{81481974-B017-4137-A403-FEC82D88473E}" dt="2020-07-15T14:34:43.557" v="485" actId="14100"/>
          <ac:cxnSpMkLst>
            <pc:docMk/>
            <pc:sldMk cId="88213928" sldId="1499"/>
            <ac:cxnSpMk id="41" creationId="{EBE04284-05A1-46F4-AA57-5380489EAC56}"/>
          </ac:cxnSpMkLst>
        </pc:cxnChg>
        <pc:cxnChg chg="mod">
          <ac:chgData name="Mili Diengdoh" userId="4e667e83-9d62-4727-9cfb-ee24b16ffb56" providerId="ADAL" clId="{81481974-B017-4137-A403-FEC82D88473E}" dt="2020-07-15T14:34:43.557" v="485" actId="14100"/>
          <ac:cxnSpMkLst>
            <pc:docMk/>
            <pc:sldMk cId="88213928" sldId="1499"/>
            <ac:cxnSpMk id="44" creationId="{60599868-97B0-42D7-9EBF-724E5C5E6CA3}"/>
          </ac:cxnSpMkLst>
        </pc:cxnChg>
      </pc:sldChg>
      <pc:sldChg chg="modSp mod">
        <pc:chgData name="Mili Diengdoh" userId="4e667e83-9d62-4727-9cfb-ee24b16ffb56" providerId="ADAL" clId="{81481974-B017-4137-A403-FEC82D88473E}" dt="2020-07-15T14:35:36.306" v="515" actId="3064"/>
        <pc:sldMkLst>
          <pc:docMk/>
          <pc:sldMk cId="1642766282" sldId="1500"/>
        </pc:sldMkLst>
        <pc:spChg chg="mod">
          <ac:chgData name="Mili Diengdoh" userId="4e667e83-9d62-4727-9cfb-ee24b16ffb56" providerId="ADAL" clId="{81481974-B017-4137-A403-FEC82D88473E}" dt="2020-07-15T14:35:36.306" v="515" actId="3064"/>
          <ac:spMkLst>
            <pc:docMk/>
            <pc:sldMk cId="1642766282" sldId="1500"/>
            <ac:spMk id="13" creationId="{3367CA65-33AB-4309-BE06-B2F406CFB49E}"/>
          </ac:spMkLst>
        </pc:spChg>
        <pc:spChg chg="mod">
          <ac:chgData name="Mili Diengdoh" userId="4e667e83-9d62-4727-9cfb-ee24b16ffb56" providerId="ADAL" clId="{81481974-B017-4137-A403-FEC82D88473E}" dt="2020-07-15T14:35:36.306" v="515" actId="3064"/>
          <ac:spMkLst>
            <pc:docMk/>
            <pc:sldMk cId="1642766282" sldId="1500"/>
            <ac:spMk id="14" creationId="{743E3C28-5AAC-47B4-BA13-FFDDD93A8B02}"/>
          </ac:spMkLst>
        </pc:spChg>
        <pc:spChg chg="mod">
          <ac:chgData name="Mili Diengdoh" userId="4e667e83-9d62-4727-9cfb-ee24b16ffb56" providerId="ADAL" clId="{81481974-B017-4137-A403-FEC82D88473E}" dt="2020-07-15T14:35:36.306" v="515" actId="3064"/>
          <ac:spMkLst>
            <pc:docMk/>
            <pc:sldMk cId="1642766282" sldId="1500"/>
            <ac:spMk id="15" creationId="{EB3FF38E-E19F-41FA-9D97-C11682916E56}"/>
          </ac:spMkLst>
        </pc:spChg>
        <pc:spChg chg="mod">
          <ac:chgData name="Mili Diengdoh" userId="4e667e83-9d62-4727-9cfb-ee24b16ffb56" providerId="ADAL" clId="{81481974-B017-4137-A403-FEC82D88473E}" dt="2020-07-15T14:35:36.306" v="515" actId="3064"/>
          <ac:spMkLst>
            <pc:docMk/>
            <pc:sldMk cId="1642766282" sldId="1500"/>
            <ac:spMk id="16" creationId="{5EB3A984-791D-4E00-B89D-C908059D8641}"/>
          </ac:spMkLst>
        </pc:spChg>
        <pc:spChg chg="mod">
          <ac:chgData name="Mili Diengdoh" userId="4e667e83-9d62-4727-9cfb-ee24b16ffb56" providerId="ADAL" clId="{81481974-B017-4137-A403-FEC82D88473E}" dt="2020-07-15T14:35:36.306" v="515" actId="3064"/>
          <ac:spMkLst>
            <pc:docMk/>
            <pc:sldMk cId="1642766282" sldId="1500"/>
            <ac:spMk id="17" creationId="{9499D9E9-94A0-454C-AC1B-FF90CE14C954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52:15.490" v="1002"/>
        <pc:sldMkLst>
          <pc:docMk/>
          <pc:sldMk cId="1449306310" sldId="1501"/>
        </pc:sldMkLst>
        <pc:spChg chg="add mod topLvl">
          <ac:chgData name="Mili Diengdoh" userId="4e667e83-9d62-4727-9cfb-ee24b16ffb56" providerId="ADAL" clId="{81481974-B017-4137-A403-FEC82D88473E}" dt="2020-07-15T15:52:15.490" v="1002"/>
          <ac:spMkLst>
            <pc:docMk/>
            <pc:sldMk cId="1449306310" sldId="1501"/>
            <ac:spMk id="2" creationId="{1A7984F3-CDA5-47BF-8CD8-6D7F3F9F6223}"/>
          </ac:spMkLst>
        </pc:spChg>
        <pc:spChg chg="add mod topLvl">
          <ac:chgData name="Mili Diengdoh" userId="4e667e83-9d62-4727-9cfb-ee24b16ffb56" providerId="ADAL" clId="{81481974-B017-4137-A403-FEC82D88473E}" dt="2020-07-15T14:39:08.421" v="601" actId="14100"/>
          <ac:spMkLst>
            <pc:docMk/>
            <pc:sldMk cId="1449306310" sldId="1501"/>
            <ac:spMk id="3" creationId="{D7C12EBE-00F3-4289-B88A-4B1018D0B9CB}"/>
          </ac:spMkLst>
        </pc:spChg>
        <pc:spChg chg="mod">
          <ac:chgData name="Mili Diengdoh" userId="4e667e83-9d62-4727-9cfb-ee24b16ffb56" providerId="ADAL" clId="{81481974-B017-4137-A403-FEC82D88473E}" dt="2020-07-15T15:41:02.627" v="923"/>
          <ac:spMkLst>
            <pc:docMk/>
            <pc:sldMk cId="1449306310" sldId="1501"/>
            <ac:spMk id="4" creationId="{D7222938-45C7-4CC0-BC65-310071AE6ED6}"/>
          </ac:spMkLst>
        </pc:spChg>
        <pc:spChg chg="add mod topLvl">
          <ac:chgData name="Mili Diengdoh" userId="4e667e83-9d62-4727-9cfb-ee24b16ffb56" providerId="ADAL" clId="{81481974-B017-4137-A403-FEC82D88473E}" dt="2020-07-15T14:39:08.421" v="601" actId="14100"/>
          <ac:spMkLst>
            <pc:docMk/>
            <pc:sldMk cId="1449306310" sldId="1501"/>
            <ac:spMk id="5" creationId="{05D05C40-8220-4B8F-B72F-4DEE5FA8C0C4}"/>
          </ac:spMkLst>
        </pc:spChg>
        <pc:spChg chg="add del mod">
          <ac:chgData name="Mili Diengdoh" userId="4e667e83-9d62-4727-9cfb-ee24b16ffb56" providerId="ADAL" clId="{81481974-B017-4137-A403-FEC82D88473E}" dt="2020-07-15T15:41:02.627" v="923"/>
          <ac:spMkLst>
            <pc:docMk/>
            <pc:sldMk cId="1449306310" sldId="1501"/>
            <ac:spMk id="6" creationId="{A56126B3-DEA6-4312-8F5F-525801A0D329}"/>
          </ac:spMkLst>
        </pc:spChg>
        <pc:spChg chg="del">
          <ac:chgData name="Mili Diengdoh" userId="4e667e83-9d62-4727-9cfb-ee24b16ffb56" providerId="ADAL" clId="{81481974-B017-4137-A403-FEC82D88473E}" dt="2020-07-15T14:37:41.102" v="567" actId="478"/>
          <ac:spMkLst>
            <pc:docMk/>
            <pc:sldMk cId="1449306310" sldId="1501"/>
            <ac:spMk id="30" creationId="{29DE4CA1-1656-4497-8F87-750375575367}"/>
          </ac:spMkLst>
        </pc:spChg>
        <pc:spChg chg="del">
          <ac:chgData name="Mili Diengdoh" userId="4e667e83-9d62-4727-9cfb-ee24b16ffb56" providerId="ADAL" clId="{81481974-B017-4137-A403-FEC82D88473E}" dt="2020-07-15T14:37:41.102" v="567" actId="478"/>
          <ac:spMkLst>
            <pc:docMk/>
            <pc:sldMk cId="1449306310" sldId="1501"/>
            <ac:spMk id="33" creationId="{A74C941E-4D3A-407B-8472-A27754996F1B}"/>
          </ac:spMkLst>
        </pc:spChg>
        <pc:spChg chg="del mod">
          <ac:chgData name="Mili Diengdoh" userId="4e667e83-9d62-4727-9cfb-ee24b16ffb56" providerId="ADAL" clId="{81481974-B017-4137-A403-FEC82D88473E}" dt="2020-07-15T14:37:41.102" v="567" actId="478"/>
          <ac:spMkLst>
            <pc:docMk/>
            <pc:sldMk cId="1449306310" sldId="1501"/>
            <ac:spMk id="36" creationId="{485DE177-FA67-4F44-9AF4-3C2E862AC5F7}"/>
          </ac:spMkLst>
        </pc:spChg>
        <pc:spChg chg="del mod">
          <ac:chgData name="Mili Diengdoh" userId="4e667e83-9d62-4727-9cfb-ee24b16ffb56" providerId="ADAL" clId="{81481974-B017-4137-A403-FEC82D88473E}" dt="2020-07-15T14:37:28.310" v="560" actId="478"/>
          <ac:spMkLst>
            <pc:docMk/>
            <pc:sldMk cId="1449306310" sldId="1501"/>
            <ac:spMk id="37" creationId="{A8C73EF8-B5D3-4DC0-AA67-22196EB7376E}"/>
          </ac:spMkLst>
        </pc:spChg>
        <pc:grpChg chg="add del mod">
          <ac:chgData name="Mili Diengdoh" userId="4e667e83-9d62-4727-9cfb-ee24b16ffb56" providerId="ADAL" clId="{81481974-B017-4137-A403-FEC82D88473E}" dt="2020-07-15T14:38:14.599" v="586" actId="165"/>
          <ac:grpSpMkLst>
            <pc:docMk/>
            <pc:sldMk cId="1449306310" sldId="1501"/>
            <ac:grpSpMk id="6" creationId="{0A53BCE1-6F13-4815-BA70-10E5A97DF672}"/>
          </ac:grpSpMkLst>
        </pc:grpChg>
        <pc:picChg chg="del">
          <ac:chgData name="Mili Diengdoh" userId="4e667e83-9d62-4727-9cfb-ee24b16ffb56" providerId="ADAL" clId="{81481974-B017-4137-A403-FEC82D88473E}" dt="2020-07-15T14:37:41.102" v="567" actId="478"/>
          <ac:picMkLst>
            <pc:docMk/>
            <pc:sldMk cId="1449306310" sldId="1501"/>
            <ac:picMk id="29" creationId="{8F43470C-D677-441F-A153-522ACDBFC0F0}"/>
          </ac:picMkLst>
        </pc:picChg>
        <pc:picChg chg="del">
          <ac:chgData name="Mili Diengdoh" userId="4e667e83-9d62-4727-9cfb-ee24b16ffb56" providerId="ADAL" clId="{81481974-B017-4137-A403-FEC82D88473E}" dt="2020-07-15T14:37:41.102" v="567" actId="478"/>
          <ac:picMkLst>
            <pc:docMk/>
            <pc:sldMk cId="1449306310" sldId="1501"/>
            <ac:picMk id="32" creationId="{4301FFB7-BCD4-43C1-8EFB-411981B312B2}"/>
          </ac:picMkLst>
        </pc:picChg>
        <pc:picChg chg="del">
          <ac:chgData name="Mili Diengdoh" userId="4e667e83-9d62-4727-9cfb-ee24b16ffb56" providerId="ADAL" clId="{81481974-B017-4137-A403-FEC82D88473E}" dt="2020-07-15T14:37:41.102" v="567" actId="478"/>
          <ac:picMkLst>
            <pc:docMk/>
            <pc:sldMk cId="1449306310" sldId="1501"/>
            <ac:picMk id="35" creationId="{4C10130B-6B44-4FDE-BD56-8EAD1BE9030B}"/>
          </ac:picMkLst>
        </pc:picChg>
        <pc:cxnChg chg="del">
          <ac:chgData name="Mili Diengdoh" userId="4e667e83-9d62-4727-9cfb-ee24b16ffb56" providerId="ADAL" clId="{81481974-B017-4137-A403-FEC82D88473E}" dt="2020-07-15T14:37:50.726" v="568" actId="478"/>
          <ac:cxnSpMkLst>
            <pc:docMk/>
            <pc:sldMk cId="1449306310" sldId="1501"/>
            <ac:cxnSpMk id="31" creationId="{31418047-75DF-4E65-8FC7-765BD098376A}"/>
          </ac:cxnSpMkLst>
        </pc:cxnChg>
        <pc:cxnChg chg="del">
          <ac:chgData name="Mili Diengdoh" userId="4e667e83-9d62-4727-9cfb-ee24b16ffb56" providerId="ADAL" clId="{81481974-B017-4137-A403-FEC82D88473E}" dt="2020-07-15T14:37:50.726" v="568" actId="478"/>
          <ac:cxnSpMkLst>
            <pc:docMk/>
            <pc:sldMk cId="1449306310" sldId="1501"/>
            <ac:cxnSpMk id="34" creationId="{766CCA65-28E0-4267-A181-1E1F7076855D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1:08.521" v="925"/>
        <pc:sldMkLst>
          <pc:docMk/>
          <pc:sldMk cId="4275169575" sldId="1502"/>
        </pc:sldMkLst>
        <pc:spChg chg="mod">
          <ac:chgData name="Mili Diengdoh" userId="4e667e83-9d62-4727-9cfb-ee24b16ffb56" providerId="ADAL" clId="{81481974-B017-4137-A403-FEC82D88473E}" dt="2020-07-15T15:41:08.521" v="925"/>
          <ac:spMkLst>
            <pc:docMk/>
            <pc:sldMk cId="4275169575" sldId="1502"/>
            <ac:spMk id="2" creationId="{F12E9BE6-D7DE-4E38-9922-D89AB34FC6A8}"/>
          </ac:spMkLst>
        </pc:spChg>
        <pc:spChg chg="add mod">
          <ac:chgData name="Mili Diengdoh" userId="4e667e83-9d62-4727-9cfb-ee24b16ffb56" providerId="ADAL" clId="{81481974-B017-4137-A403-FEC82D88473E}" dt="2020-07-15T14:44:21.265" v="725" actId="13244"/>
          <ac:spMkLst>
            <pc:docMk/>
            <pc:sldMk cId="4275169575" sldId="1502"/>
            <ac:spMk id="3" creationId="{5B886243-1E1F-46EE-A20B-DD07836E6401}"/>
          </ac:spMkLst>
        </pc:spChg>
        <pc:spChg chg="add del mod">
          <ac:chgData name="Mili Diengdoh" userId="4e667e83-9d62-4727-9cfb-ee24b16ffb56" providerId="ADAL" clId="{81481974-B017-4137-A403-FEC82D88473E}" dt="2020-07-15T15:41:08.521" v="925"/>
          <ac:spMkLst>
            <pc:docMk/>
            <pc:sldMk cId="4275169575" sldId="1502"/>
            <ac:spMk id="5" creationId="{977BD5F3-FCF7-4738-9B9A-E05F5AE42C0A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06" creationId="{B8E95A7E-0709-45A9-B2F8-7EC362E29ED3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08" creationId="{C64FB240-80AA-4635-A18B-729FE5BAEA8D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11" creationId="{87B077D2-329E-4473-8B57-AF41439D8547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13" creationId="{3697F57A-4909-48C5-9808-C632BA960072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15" creationId="{F472B247-4E76-4AD1-8511-E043F805E256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18" creationId="{E7E95F56-29BD-43D2-A424-3D93AD19E42C}"/>
          </ac:spMkLst>
        </pc:spChg>
        <pc:spChg chg="del">
          <ac:chgData name="Mili Diengdoh" userId="4e667e83-9d62-4727-9cfb-ee24b16ffb56" providerId="ADAL" clId="{81481974-B017-4137-A403-FEC82D88473E}" dt="2020-07-15T14:39:27.959" v="602" actId="478"/>
          <ac:spMkLst>
            <pc:docMk/>
            <pc:sldMk cId="4275169575" sldId="1502"/>
            <ac:spMk id="121" creationId="{22ACBC2F-BA7E-4F2B-AC7E-A100EF4C27C1}"/>
          </ac:spMkLst>
        </pc:sp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04" creationId="{06D407D9-D8D8-4041-93A7-A5DAC128EB19}"/>
          </ac:picMkLst>
        </pc:pic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07" creationId="{4FD4044D-19A4-46BE-BE8D-8CAE818D46FC}"/>
          </ac:picMkLst>
        </pc:pic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09" creationId="{509BEB96-F65E-4DD9-9CD6-95086FC856C3}"/>
          </ac:picMkLst>
        </pc:pic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12" creationId="{2D7A02CD-A010-47E2-AC02-C8D7518E5B96}"/>
          </ac:picMkLst>
        </pc:pic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14" creationId="{D7F4A55C-6448-4333-8A9F-CC4ACE8B823F}"/>
          </ac:picMkLst>
        </pc:pic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17" creationId="{1437D5EB-D1BD-4506-8CA5-528F4630FFF1}"/>
          </ac:picMkLst>
        </pc:picChg>
        <pc:picChg chg="del">
          <ac:chgData name="Mili Diengdoh" userId="4e667e83-9d62-4727-9cfb-ee24b16ffb56" providerId="ADAL" clId="{81481974-B017-4137-A403-FEC82D88473E}" dt="2020-07-15T14:39:27.959" v="602" actId="478"/>
          <ac:picMkLst>
            <pc:docMk/>
            <pc:sldMk cId="4275169575" sldId="1502"/>
            <ac:picMk id="119" creationId="{D3B9A0B4-30C7-41BE-A87C-E15CFC6F12A8}"/>
          </ac:picMkLst>
        </pc:picChg>
        <pc:picChg chg="mod modCrop">
          <ac:chgData name="Mili Diengdoh" userId="4e667e83-9d62-4727-9cfb-ee24b16ffb56" providerId="ADAL" clId="{81481974-B017-4137-A403-FEC82D88473E}" dt="2020-07-15T14:40:01.204" v="615" actId="732"/>
          <ac:picMkLst>
            <pc:docMk/>
            <pc:sldMk cId="4275169575" sldId="1502"/>
            <ac:picMk id="128" creationId="{3A56A0C5-F6E5-4E6D-8CD5-C3DE9003BEF8}"/>
          </ac:picMkLst>
        </pc:picChg>
      </pc:sldChg>
      <pc:sldChg chg="addSp delSp modSp mod">
        <pc:chgData name="Mili Diengdoh" userId="4e667e83-9d62-4727-9cfb-ee24b16ffb56" providerId="ADAL" clId="{81481974-B017-4137-A403-FEC82D88473E}" dt="2020-07-15T15:43:29.202" v="956" actId="554"/>
        <pc:sldMkLst>
          <pc:docMk/>
          <pc:sldMk cId="1716282814" sldId="1503"/>
        </pc:sldMkLst>
        <pc:spChg chg="mod">
          <ac:chgData name="Mili Diengdoh" userId="4e667e83-9d62-4727-9cfb-ee24b16ffb56" providerId="ADAL" clId="{81481974-B017-4137-A403-FEC82D88473E}" dt="2020-07-14T17:40:47.051" v="122" actId="790"/>
          <ac:spMkLst>
            <pc:docMk/>
            <pc:sldMk cId="1716282814" sldId="1503"/>
            <ac:spMk id="6" creationId="{762C1954-D56F-4BC7-9F89-2917679A3D7C}"/>
          </ac:spMkLst>
        </pc:spChg>
        <pc:picChg chg="add del mod ord modCrop">
          <ac:chgData name="Mili Diengdoh" userId="4e667e83-9d62-4727-9cfb-ee24b16ffb56" providerId="ADAL" clId="{81481974-B017-4137-A403-FEC82D88473E}" dt="2020-07-15T15:43:09.196" v="954" actId="478"/>
          <ac:picMkLst>
            <pc:docMk/>
            <pc:sldMk cId="1716282814" sldId="1503"/>
            <ac:picMk id="2" creationId="{03E8B4F6-9B5C-48E8-AA63-C22E04EAA824}"/>
          </ac:picMkLst>
        </pc:picChg>
        <pc:picChg chg="mod">
          <ac:chgData name="Mili Diengdoh" userId="4e667e83-9d62-4727-9cfb-ee24b16ffb56" providerId="ADAL" clId="{81481974-B017-4137-A403-FEC82D88473E}" dt="2020-07-15T15:41:54.649" v="933" actId="2085"/>
          <ac:picMkLst>
            <pc:docMk/>
            <pc:sldMk cId="1716282814" sldId="1503"/>
            <ac:picMk id="4" creationId="{875D0707-C6EF-4645-A291-5E50D65A9478}"/>
          </ac:picMkLst>
        </pc:picChg>
        <pc:picChg chg="add mod">
          <ac:chgData name="Mili Diengdoh" userId="4e667e83-9d62-4727-9cfb-ee24b16ffb56" providerId="ADAL" clId="{81481974-B017-4137-A403-FEC82D88473E}" dt="2020-07-15T15:43:29.202" v="956" actId="554"/>
          <ac:picMkLst>
            <pc:docMk/>
            <pc:sldMk cId="1716282814" sldId="1503"/>
            <ac:picMk id="5" creationId="{D992CB77-D002-46F4-9968-4E093B5ED471}"/>
          </ac:picMkLst>
        </pc:picChg>
        <pc:picChg chg="add del mod">
          <ac:chgData name="Mili Diengdoh" userId="4e667e83-9d62-4727-9cfb-ee24b16ffb56" providerId="ADAL" clId="{81481974-B017-4137-A403-FEC82D88473E}" dt="2020-07-15T15:43:09.196" v="954" actId="478"/>
          <ac:picMkLst>
            <pc:docMk/>
            <pc:sldMk cId="1716282814" sldId="1503"/>
            <ac:picMk id="26" creationId="{117C28EF-C2EE-4C4F-B1D7-337C457A40D2}"/>
          </ac:picMkLst>
        </pc:picChg>
        <pc:picChg chg="del mod">
          <ac:chgData name="Mili Diengdoh" userId="4e667e83-9d62-4727-9cfb-ee24b16ffb56" providerId="ADAL" clId="{81481974-B017-4137-A403-FEC82D88473E}" dt="2020-07-15T15:42:21.598" v="937" actId="478"/>
          <ac:picMkLst>
            <pc:docMk/>
            <pc:sldMk cId="1716282814" sldId="1503"/>
            <ac:picMk id="97" creationId="{10914B3D-F7F1-4A45-86BB-686AE411F94B}"/>
          </ac:picMkLst>
        </pc:picChg>
        <pc:picChg chg="mod">
          <ac:chgData name="Mili Diengdoh" userId="4e667e83-9d62-4727-9cfb-ee24b16ffb56" providerId="ADAL" clId="{81481974-B017-4137-A403-FEC82D88473E}" dt="2020-07-15T15:43:29.202" v="956" actId="554"/>
          <ac:picMkLst>
            <pc:docMk/>
            <pc:sldMk cId="1716282814" sldId="1503"/>
            <ac:picMk id="110" creationId="{9E0C039C-01C2-4F59-892D-96B8BD85C935}"/>
          </ac:picMkLst>
        </pc:picChg>
      </pc:sldChg>
      <pc:sldChg chg="modSp mod">
        <pc:chgData name="Mili Diengdoh" userId="4e667e83-9d62-4727-9cfb-ee24b16ffb56" providerId="ADAL" clId="{81481974-B017-4137-A403-FEC82D88473E}" dt="2020-07-15T15:52:25.172" v="1003" actId="1076"/>
        <pc:sldMkLst>
          <pc:docMk/>
          <pc:sldMk cId="3394103013" sldId="1697"/>
        </pc:sldMkLst>
        <pc:spChg chg="mod">
          <ac:chgData name="Mili Diengdoh" userId="4e667e83-9d62-4727-9cfb-ee24b16ffb56" providerId="ADAL" clId="{81481974-B017-4137-A403-FEC82D88473E}" dt="2020-07-15T15:52:25.172" v="1003" actId="1076"/>
          <ac:spMkLst>
            <pc:docMk/>
            <pc:sldMk cId="3394103013" sldId="1697"/>
            <ac:spMk id="5" creationId="{7BCB6B66-7D0E-4FD7-8395-E03270A227E3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39:08.060" v="914"/>
        <pc:sldMkLst>
          <pc:docMk/>
          <pc:sldMk cId="1791545435" sldId="1866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1791545435" sldId="1866"/>
            <ac:spMk id="2" creationId="{2FFF988F-5F2D-473D-93B4-79F5658FD22A}"/>
          </ac:spMkLst>
        </pc:spChg>
        <pc:spChg chg="mod">
          <ac:chgData name="Mili Diengdoh" userId="4e667e83-9d62-4727-9cfb-ee24b16ffb56" providerId="ADAL" clId="{81481974-B017-4137-A403-FEC82D88473E}" dt="2020-07-15T15:39:08.060" v="914"/>
          <ac:spMkLst>
            <pc:docMk/>
            <pc:sldMk cId="1791545435" sldId="1866"/>
            <ac:spMk id="4" creationId="{0CD8665D-5A50-4F07-9D33-48CCD3FD74C7}"/>
          </ac:spMkLst>
        </pc:spChg>
        <pc:picChg chg="mod">
          <ac:chgData name="Mili Diengdoh" userId="4e667e83-9d62-4727-9cfb-ee24b16ffb56" providerId="ADAL" clId="{81481974-B017-4137-A403-FEC82D88473E}" dt="2020-07-15T14:32:17.980" v="414" actId="14100"/>
          <ac:picMkLst>
            <pc:docMk/>
            <pc:sldMk cId="1791545435" sldId="1866"/>
            <ac:picMk id="3" creationId="{E3D4BB81-3FD4-4679-9538-8898EA16A2D6}"/>
          </ac:picMkLst>
        </pc:picChg>
      </pc:sldChg>
      <pc:sldChg chg="addSp delSp modSp">
        <pc:chgData name="Mili Diengdoh" userId="4e667e83-9d62-4727-9cfb-ee24b16ffb56" providerId="ADAL" clId="{81481974-B017-4137-A403-FEC82D88473E}" dt="2020-07-15T15:39:08.060" v="914"/>
        <pc:sldMkLst>
          <pc:docMk/>
          <pc:sldMk cId="261911333" sldId="1867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261911333" sldId="1867"/>
            <ac:spMk id="2" creationId="{5AAC0AF9-7356-4DBA-B7B5-BC1DAFCECC29}"/>
          </ac:spMkLst>
        </pc:spChg>
        <pc:spChg chg="mod">
          <ac:chgData name="Mili Diengdoh" userId="4e667e83-9d62-4727-9cfb-ee24b16ffb56" providerId="ADAL" clId="{81481974-B017-4137-A403-FEC82D88473E}" dt="2020-07-15T15:39:08.060" v="914"/>
          <ac:spMkLst>
            <pc:docMk/>
            <pc:sldMk cId="261911333" sldId="1867"/>
            <ac:spMk id="4" creationId="{0CD8665D-5A50-4F07-9D33-48CCD3FD74C7}"/>
          </ac:spMkLst>
        </pc:spChg>
      </pc:sldChg>
      <pc:sldChg chg="addSp delSp modSp">
        <pc:chgData name="Mili Diengdoh" userId="4e667e83-9d62-4727-9cfb-ee24b16ffb56" providerId="ADAL" clId="{81481974-B017-4137-A403-FEC82D88473E}" dt="2020-07-15T15:39:32.515" v="919"/>
        <pc:sldMkLst>
          <pc:docMk/>
          <pc:sldMk cId="725976838" sldId="1868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725976838" sldId="1868"/>
            <ac:spMk id="2" creationId="{FB76AEB2-C0B2-4399-A40E-1708CFB1FD5D}"/>
          </ac:spMkLst>
        </pc:spChg>
        <pc:spChg chg="add del mod">
          <ac:chgData name="Mili Diengdoh" userId="4e667e83-9d62-4727-9cfb-ee24b16ffb56" providerId="ADAL" clId="{81481974-B017-4137-A403-FEC82D88473E}" dt="2020-07-15T15:39:32.515" v="919"/>
          <ac:spMkLst>
            <pc:docMk/>
            <pc:sldMk cId="725976838" sldId="1868"/>
            <ac:spMk id="3" creationId="{F0C9BA45-2FED-4EAE-AADE-AEB8F4BC75CD}"/>
          </ac:spMkLst>
        </pc:spChg>
        <pc:spChg chg="mod">
          <ac:chgData name="Mili Diengdoh" userId="4e667e83-9d62-4727-9cfb-ee24b16ffb56" providerId="ADAL" clId="{81481974-B017-4137-A403-FEC82D88473E}" dt="2020-07-15T15:39:32.515" v="919"/>
          <ac:spMkLst>
            <pc:docMk/>
            <pc:sldMk cId="725976838" sldId="1868"/>
            <ac:spMk id="4" creationId="{0CD8665D-5A50-4F07-9D33-48CCD3FD74C7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39:20.017" v="916" actId="255"/>
        <pc:sldMkLst>
          <pc:docMk/>
          <pc:sldMk cId="3213330686" sldId="1869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3213330686" sldId="1869"/>
            <ac:spMk id="2" creationId="{0815BE93-FD8D-4652-9097-C5D6D521D671}"/>
          </ac:spMkLst>
        </pc:spChg>
        <pc:spChg chg="mod">
          <ac:chgData name="Mili Diengdoh" userId="4e667e83-9d62-4727-9cfb-ee24b16ffb56" providerId="ADAL" clId="{81481974-B017-4137-A403-FEC82D88473E}" dt="2020-07-15T15:39:20.017" v="916" actId="255"/>
          <ac:spMkLst>
            <pc:docMk/>
            <pc:sldMk cId="3213330686" sldId="1869"/>
            <ac:spMk id="4" creationId="{0CD8665D-5A50-4F07-9D33-48CCD3FD74C7}"/>
          </ac:spMkLst>
        </pc:spChg>
      </pc:sldChg>
      <pc:sldChg chg="addSp delSp modSp">
        <pc:chgData name="Mili Diengdoh" userId="4e667e83-9d62-4727-9cfb-ee24b16ffb56" providerId="ADAL" clId="{81481974-B017-4137-A403-FEC82D88473E}" dt="2020-07-15T15:39:30.938" v="918"/>
        <pc:sldMkLst>
          <pc:docMk/>
          <pc:sldMk cId="2087375131" sldId="1870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2087375131" sldId="1870"/>
            <ac:spMk id="2" creationId="{D526895F-D686-4405-B08E-82DA536647AC}"/>
          </ac:spMkLst>
        </pc:spChg>
        <pc:spChg chg="mod">
          <ac:chgData name="Mili Diengdoh" userId="4e667e83-9d62-4727-9cfb-ee24b16ffb56" providerId="ADAL" clId="{81481974-B017-4137-A403-FEC82D88473E}" dt="2020-07-15T15:39:30.938" v="918"/>
          <ac:spMkLst>
            <pc:docMk/>
            <pc:sldMk cId="2087375131" sldId="1870"/>
            <ac:spMk id="4" creationId="{0CD8665D-5A50-4F07-9D33-48CCD3FD74C7}"/>
          </ac:spMkLst>
        </pc:spChg>
        <pc:spChg chg="add del mod">
          <ac:chgData name="Mili Diengdoh" userId="4e667e83-9d62-4727-9cfb-ee24b16ffb56" providerId="ADAL" clId="{81481974-B017-4137-A403-FEC82D88473E}" dt="2020-07-15T15:39:30.938" v="918"/>
          <ac:spMkLst>
            <pc:docMk/>
            <pc:sldMk cId="2087375131" sldId="1870"/>
            <ac:spMk id="5" creationId="{9CEC80AF-8DB7-4F4C-BF30-EEAF419AF473}"/>
          </ac:spMkLst>
        </pc:spChg>
      </pc:sldChg>
      <pc:sldChg chg="addSp delSp modSp">
        <pc:chgData name="Mili Diengdoh" userId="4e667e83-9d62-4727-9cfb-ee24b16ffb56" providerId="ADAL" clId="{81481974-B017-4137-A403-FEC82D88473E}" dt="2020-07-15T15:39:08.060" v="914"/>
        <pc:sldMkLst>
          <pc:docMk/>
          <pc:sldMk cId="4049091675" sldId="1871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4049091675" sldId="1871"/>
            <ac:spMk id="2" creationId="{ED8035BD-3E01-41D5-A392-ED4F9A0077B2}"/>
          </ac:spMkLst>
        </pc:spChg>
        <pc:spChg chg="mod">
          <ac:chgData name="Mili Diengdoh" userId="4e667e83-9d62-4727-9cfb-ee24b16ffb56" providerId="ADAL" clId="{81481974-B017-4137-A403-FEC82D88473E}" dt="2020-07-15T15:39:08.060" v="914"/>
          <ac:spMkLst>
            <pc:docMk/>
            <pc:sldMk cId="4049091675" sldId="1871"/>
            <ac:spMk id="4" creationId="{0CD8665D-5A50-4F07-9D33-48CCD3FD74C7}"/>
          </ac:spMkLst>
        </pc:spChg>
      </pc:sldChg>
      <pc:sldChg chg="addSp delSp modSp">
        <pc:chgData name="Mili Diengdoh" userId="4e667e83-9d62-4727-9cfb-ee24b16ffb56" providerId="ADAL" clId="{81481974-B017-4137-A403-FEC82D88473E}" dt="2020-07-15T15:39:08.060" v="914"/>
        <pc:sldMkLst>
          <pc:docMk/>
          <pc:sldMk cId="3060697331" sldId="1873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3060697331" sldId="1873"/>
            <ac:spMk id="3" creationId="{B575DC12-3576-46A0-ADD6-0630E280E78D}"/>
          </ac:spMkLst>
        </pc:spChg>
        <pc:spChg chg="mod">
          <ac:chgData name="Mili Diengdoh" userId="4e667e83-9d62-4727-9cfb-ee24b16ffb56" providerId="ADAL" clId="{81481974-B017-4137-A403-FEC82D88473E}" dt="2020-07-15T15:39:08.060" v="914"/>
          <ac:spMkLst>
            <pc:docMk/>
            <pc:sldMk cId="3060697331" sldId="1873"/>
            <ac:spMk id="4" creationId="{0CD8665D-5A50-4F07-9D33-48CCD3FD74C7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39:08.060" v="914"/>
        <pc:sldMkLst>
          <pc:docMk/>
          <pc:sldMk cId="1691633661" sldId="1877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1691633661" sldId="1877"/>
            <ac:spMk id="3" creationId="{F619269B-DC7C-452B-9D25-74237D37A81C}"/>
          </ac:spMkLst>
        </pc:spChg>
        <pc:spChg chg="mod">
          <ac:chgData name="Mili Diengdoh" userId="4e667e83-9d62-4727-9cfb-ee24b16ffb56" providerId="ADAL" clId="{81481974-B017-4137-A403-FEC82D88473E}" dt="2020-07-15T15:39:08.060" v="914"/>
          <ac:spMkLst>
            <pc:docMk/>
            <pc:sldMk cId="1691633661" sldId="1877"/>
            <ac:spMk id="4" creationId="{0CD8665D-5A50-4F07-9D33-48CCD3FD74C7}"/>
          </ac:spMkLst>
        </pc:spChg>
        <pc:picChg chg="add">
          <ac:chgData name="Mili Diengdoh" userId="4e667e83-9d62-4727-9cfb-ee24b16ffb56" providerId="ADAL" clId="{81481974-B017-4137-A403-FEC82D88473E}" dt="2020-07-14T17:37:39.773" v="58" actId="22"/>
          <ac:picMkLst>
            <pc:docMk/>
            <pc:sldMk cId="1691633661" sldId="1877"/>
            <ac:picMk id="2" creationId="{78D448DD-F53C-40B8-9A77-29552E9F539E}"/>
          </ac:picMkLst>
        </pc:picChg>
        <pc:picChg chg="del">
          <ac:chgData name="Mili Diengdoh" userId="4e667e83-9d62-4727-9cfb-ee24b16ffb56" providerId="ADAL" clId="{81481974-B017-4137-A403-FEC82D88473E}" dt="2020-07-14T17:37:39.255" v="57" actId="478"/>
          <ac:picMkLst>
            <pc:docMk/>
            <pc:sldMk cId="1691633661" sldId="1877"/>
            <ac:picMk id="7" creationId="{6309AC48-5955-400B-9C4F-72504985C7B6}"/>
          </ac:picMkLst>
        </pc:picChg>
      </pc:sldChg>
      <pc:sldChg chg="addSp delSp modSp">
        <pc:chgData name="Mili Diengdoh" userId="4e667e83-9d62-4727-9cfb-ee24b16ffb56" providerId="ADAL" clId="{81481974-B017-4137-A403-FEC82D88473E}" dt="2020-07-15T15:39:08.060" v="914"/>
        <pc:sldMkLst>
          <pc:docMk/>
          <pc:sldMk cId="3009978035" sldId="1879"/>
        </pc:sldMkLst>
        <pc:spChg chg="add del mod">
          <ac:chgData name="Mili Diengdoh" userId="4e667e83-9d62-4727-9cfb-ee24b16ffb56" providerId="ADAL" clId="{81481974-B017-4137-A403-FEC82D88473E}" dt="2020-07-15T15:39:08.060" v="914"/>
          <ac:spMkLst>
            <pc:docMk/>
            <pc:sldMk cId="3009978035" sldId="1879"/>
            <ac:spMk id="2" creationId="{858DE55A-F53C-48DC-AE32-3BD16C1FAA96}"/>
          </ac:spMkLst>
        </pc:spChg>
        <pc:spChg chg="mod">
          <ac:chgData name="Mili Diengdoh" userId="4e667e83-9d62-4727-9cfb-ee24b16ffb56" providerId="ADAL" clId="{81481974-B017-4137-A403-FEC82D88473E}" dt="2020-07-15T15:39:08.060" v="914"/>
          <ac:spMkLst>
            <pc:docMk/>
            <pc:sldMk cId="3009978035" sldId="1879"/>
            <ac:spMk id="4" creationId="{0CD8665D-5A50-4F07-9D33-48CCD3FD74C7}"/>
          </ac:spMkLst>
        </pc:spChg>
      </pc:sldChg>
      <pc:sldChg chg="addSp delSp modSp mod">
        <pc:chgData name="Mili Diengdoh" userId="4e667e83-9d62-4727-9cfb-ee24b16ffb56" providerId="ADAL" clId="{81481974-B017-4137-A403-FEC82D88473E}" dt="2020-07-15T15:43:43.877" v="958" actId="108"/>
        <pc:sldMkLst>
          <pc:docMk/>
          <pc:sldMk cId="2066525541" sldId="1880"/>
        </pc:sldMkLst>
        <pc:spChg chg="mod">
          <ac:chgData name="Mili Diengdoh" userId="4e667e83-9d62-4727-9cfb-ee24b16ffb56" providerId="ADAL" clId="{81481974-B017-4137-A403-FEC82D88473E}" dt="2020-07-15T15:41:21.903" v="929"/>
          <ac:spMkLst>
            <pc:docMk/>
            <pc:sldMk cId="2066525541" sldId="1880"/>
            <ac:spMk id="2" creationId="{8B7D2504-CD52-4530-95A0-64324BCD7B4B}"/>
          </ac:spMkLst>
        </pc:spChg>
        <pc:spChg chg="add del mod">
          <ac:chgData name="Mili Diengdoh" userId="4e667e83-9d62-4727-9cfb-ee24b16ffb56" providerId="ADAL" clId="{81481974-B017-4137-A403-FEC82D88473E}" dt="2020-07-15T15:41:21.903" v="929"/>
          <ac:spMkLst>
            <pc:docMk/>
            <pc:sldMk cId="2066525541" sldId="1880"/>
            <ac:spMk id="5" creationId="{B9975C96-2A0F-48CA-828A-604C713FDAB0}"/>
          </ac:spMkLst>
        </pc:spChg>
        <pc:spChg chg="add mod">
          <ac:chgData name="Mili Diengdoh" userId="4e667e83-9d62-4727-9cfb-ee24b16ffb56" providerId="ADAL" clId="{81481974-B017-4137-A403-FEC82D88473E}" dt="2020-07-15T14:50:06.390" v="838" actId="404"/>
          <ac:spMkLst>
            <pc:docMk/>
            <pc:sldMk cId="2066525541" sldId="1880"/>
            <ac:spMk id="7" creationId="{BA09F61E-6FCD-4F7A-9C64-82D67B09366D}"/>
          </ac:spMkLst>
        </pc:spChg>
        <pc:spChg chg="add mod">
          <ac:chgData name="Mili Diengdoh" userId="4e667e83-9d62-4727-9cfb-ee24b16ffb56" providerId="ADAL" clId="{81481974-B017-4137-A403-FEC82D88473E}" dt="2020-07-15T14:50:06.390" v="838" actId="404"/>
          <ac:spMkLst>
            <pc:docMk/>
            <pc:sldMk cId="2066525541" sldId="1880"/>
            <ac:spMk id="9" creationId="{34B7EDA0-89E3-4653-8096-B5B45D74F76B}"/>
          </ac:spMkLst>
        </pc:spChg>
        <pc:spChg chg="mod">
          <ac:chgData name="Mili Diengdoh" userId="4e667e83-9d62-4727-9cfb-ee24b16ffb56" providerId="ADAL" clId="{81481974-B017-4137-A403-FEC82D88473E}" dt="2020-07-15T14:47:10.993" v="798"/>
          <ac:spMkLst>
            <pc:docMk/>
            <pc:sldMk cId="2066525541" sldId="1880"/>
            <ac:spMk id="11" creationId="{449E9C43-9624-4A35-87FF-B5626DF3CDF6}"/>
          </ac:spMkLst>
        </pc:spChg>
        <pc:spChg chg="mod">
          <ac:chgData name="Mili Diengdoh" userId="4e667e83-9d62-4727-9cfb-ee24b16ffb56" providerId="ADAL" clId="{81481974-B017-4137-A403-FEC82D88473E}" dt="2020-07-15T14:47:10.993" v="798"/>
          <ac:spMkLst>
            <pc:docMk/>
            <pc:sldMk cId="2066525541" sldId="1880"/>
            <ac:spMk id="12" creationId="{054486D4-36A2-4D7A-BBCE-A344DE86B437}"/>
          </ac:spMkLst>
        </pc:spChg>
        <pc:spChg chg="mod">
          <ac:chgData name="Mili Diengdoh" userId="4e667e83-9d62-4727-9cfb-ee24b16ffb56" providerId="ADAL" clId="{81481974-B017-4137-A403-FEC82D88473E}" dt="2020-07-15T14:47:10.993" v="798"/>
          <ac:spMkLst>
            <pc:docMk/>
            <pc:sldMk cId="2066525541" sldId="1880"/>
            <ac:spMk id="14" creationId="{9F3F66FB-5A85-4266-A768-5A661D58DE01}"/>
          </ac:spMkLst>
        </pc:spChg>
        <pc:spChg chg="mod">
          <ac:chgData name="Mili Diengdoh" userId="4e667e83-9d62-4727-9cfb-ee24b16ffb56" providerId="ADAL" clId="{81481974-B017-4137-A403-FEC82D88473E}" dt="2020-07-15T14:47:10.993" v="798"/>
          <ac:spMkLst>
            <pc:docMk/>
            <pc:sldMk cId="2066525541" sldId="1880"/>
            <ac:spMk id="15" creationId="{4F404913-BC48-49A8-8C4B-D0C295DBB39E}"/>
          </ac:spMkLst>
        </pc:spChg>
        <pc:spChg chg="mod">
          <ac:chgData name="Mili Diengdoh" userId="4e667e83-9d62-4727-9cfb-ee24b16ffb56" providerId="ADAL" clId="{81481974-B017-4137-A403-FEC82D88473E}" dt="2020-07-15T14:47:02.661" v="796" actId="207"/>
          <ac:spMkLst>
            <pc:docMk/>
            <pc:sldMk cId="2066525541" sldId="1880"/>
            <ac:spMk id="18" creationId="{68D40E9E-7728-431C-B82C-01261844C334}"/>
          </ac:spMkLst>
        </pc:spChg>
        <pc:spChg chg="del mod">
          <ac:chgData name="Mili Diengdoh" userId="4e667e83-9d62-4727-9cfb-ee24b16ffb56" providerId="ADAL" clId="{81481974-B017-4137-A403-FEC82D88473E}" dt="2020-07-15T14:47:04.448" v="797" actId="478"/>
          <ac:spMkLst>
            <pc:docMk/>
            <pc:sldMk cId="2066525541" sldId="1880"/>
            <ac:spMk id="19" creationId="{20D22ED8-7030-41B2-A52B-5EDAA351FBF7}"/>
          </ac:spMkLst>
        </pc:spChg>
        <pc:spChg chg="mod">
          <ac:chgData name="Mili Diengdoh" userId="4e667e83-9d62-4727-9cfb-ee24b16ffb56" providerId="ADAL" clId="{81481974-B017-4137-A403-FEC82D88473E}" dt="2020-07-15T14:49:30.126" v="834" actId="13244"/>
          <ac:spMkLst>
            <pc:docMk/>
            <pc:sldMk cId="2066525541" sldId="1880"/>
            <ac:spMk id="21" creationId="{7DF2E873-9059-4416-879A-21C144858AEE}"/>
          </ac:spMkLst>
        </pc:spChg>
        <pc:spChg chg="mod">
          <ac:chgData name="Mili Diengdoh" userId="4e667e83-9d62-4727-9cfb-ee24b16ffb56" providerId="ADAL" clId="{81481974-B017-4137-A403-FEC82D88473E}" dt="2020-07-15T14:49:30.126" v="834" actId="13244"/>
          <ac:spMkLst>
            <pc:docMk/>
            <pc:sldMk cId="2066525541" sldId="1880"/>
            <ac:spMk id="22" creationId="{6E3372FC-2CE7-413C-B35A-14900EEA9969}"/>
          </ac:spMkLst>
        </pc:spChg>
        <pc:grpChg chg="add del mod">
          <ac:chgData name="Mili Diengdoh" userId="4e667e83-9d62-4727-9cfb-ee24b16ffb56" providerId="ADAL" clId="{81481974-B017-4137-A403-FEC82D88473E}" dt="2020-07-15T14:49:21.679" v="832" actId="478"/>
          <ac:grpSpMkLst>
            <pc:docMk/>
            <pc:sldMk cId="2066525541" sldId="1880"/>
            <ac:grpSpMk id="6" creationId="{3566ADF3-A4B9-4111-9196-1BA6A1961AB6}"/>
          </ac:grpSpMkLst>
        </pc:grpChg>
        <pc:grpChg chg="add del mod">
          <ac:chgData name="Mili Diengdoh" userId="4e667e83-9d62-4727-9cfb-ee24b16ffb56" providerId="ADAL" clId="{81481974-B017-4137-A403-FEC82D88473E}" dt="2020-07-15T14:49:10.736" v="826" actId="164"/>
          <ac:grpSpMkLst>
            <pc:docMk/>
            <pc:sldMk cId="2066525541" sldId="1880"/>
            <ac:grpSpMk id="10" creationId="{F67BDC4E-CEFF-4289-9EB0-982A0AB0F7A2}"/>
          </ac:grpSpMkLst>
        </pc:grpChg>
        <pc:grpChg chg="add del mod">
          <ac:chgData name="Mili Diengdoh" userId="4e667e83-9d62-4727-9cfb-ee24b16ffb56" providerId="ADAL" clId="{81481974-B017-4137-A403-FEC82D88473E}" dt="2020-07-15T14:47:47.953" v="810" actId="478"/>
          <ac:grpSpMkLst>
            <pc:docMk/>
            <pc:sldMk cId="2066525541" sldId="1880"/>
            <ac:grpSpMk id="13" creationId="{4FDF04BF-5D9B-4269-930D-078928EE1D01}"/>
          </ac:grpSpMkLst>
        </pc:grpChg>
        <pc:picChg chg="add mod">
          <ac:chgData name="Mili Diengdoh" userId="4e667e83-9d62-4727-9cfb-ee24b16ffb56" providerId="ADAL" clId="{81481974-B017-4137-A403-FEC82D88473E}" dt="2020-07-15T14:47:51.429" v="811" actId="13244"/>
          <ac:picMkLst>
            <pc:docMk/>
            <pc:sldMk cId="2066525541" sldId="1880"/>
            <ac:picMk id="3" creationId="{343B3734-7667-46EB-B57E-FF51750E294E}"/>
          </ac:picMkLst>
        </pc:picChg>
        <pc:picChg chg="add del mod">
          <ac:chgData name="Mili Diengdoh" userId="4e667e83-9d62-4727-9cfb-ee24b16ffb56" providerId="ADAL" clId="{81481974-B017-4137-A403-FEC82D88473E}" dt="2020-07-15T14:48:23.828" v="818" actId="478"/>
          <ac:picMkLst>
            <pc:docMk/>
            <pc:sldMk cId="2066525541" sldId="1880"/>
            <ac:picMk id="4" creationId="{1C7B642B-171F-4199-9F50-AFC656DB99CB}"/>
          </ac:picMkLst>
        </pc:picChg>
        <pc:picChg chg="add mod">
          <ac:chgData name="Mili Diengdoh" userId="4e667e83-9d62-4727-9cfb-ee24b16ffb56" providerId="ADAL" clId="{81481974-B017-4137-A403-FEC82D88473E}" dt="2020-07-15T14:49:10.736" v="826" actId="164"/>
          <ac:picMkLst>
            <pc:docMk/>
            <pc:sldMk cId="2066525541" sldId="1880"/>
            <ac:picMk id="5" creationId="{E2F3F618-21D6-41C1-86E4-DFB6854F4466}"/>
          </ac:picMkLst>
        </pc:picChg>
        <pc:picChg chg="add mod">
          <ac:chgData name="Mili Diengdoh" userId="4e667e83-9d62-4727-9cfb-ee24b16ffb56" providerId="ADAL" clId="{81481974-B017-4137-A403-FEC82D88473E}" dt="2020-07-15T14:49:24.318" v="833" actId="13244"/>
          <ac:picMkLst>
            <pc:docMk/>
            <pc:sldMk cId="2066525541" sldId="1880"/>
            <ac:picMk id="24" creationId="{9449B2C7-46ED-413F-8AFF-BBDD42A5C661}"/>
          </ac:picMkLst>
        </pc:picChg>
        <pc:cxnChg chg="add mod">
          <ac:chgData name="Mili Diengdoh" userId="4e667e83-9d62-4727-9cfb-ee24b16ffb56" providerId="ADAL" clId="{81481974-B017-4137-A403-FEC82D88473E}" dt="2020-07-15T15:43:43.877" v="958" actId="108"/>
          <ac:cxnSpMkLst>
            <pc:docMk/>
            <pc:sldMk cId="2066525541" sldId="1880"/>
            <ac:cxnSpMk id="8" creationId="{9ACA79F4-5C7D-4249-AE44-D349DA3E1B0E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54:19.738" v="1015" actId="20577"/>
        <pc:sldMkLst>
          <pc:docMk/>
          <pc:sldMk cId="4172634424" sldId="1881"/>
        </pc:sldMkLst>
        <pc:spChg chg="mod">
          <ac:chgData name="Mili Diengdoh" userId="4e667e83-9d62-4727-9cfb-ee24b16ffb56" providerId="ADAL" clId="{81481974-B017-4137-A403-FEC82D88473E}" dt="2020-07-15T15:41:25.054" v="930"/>
          <ac:spMkLst>
            <pc:docMk/>
            <pc:sldMk cId="4172634424" sldId="1881"/>
            <ac:spMk id="2" creationId="{8B7D2504-CD52-4530-95A0-64324BCD7B4B}"/>
          </ac:spMkLst>
        </pc:spChg>
        <pc:spChg chg="add del mod">
          <ac:chgData name="Mili Diengdoh" userId="4e667e83-9d62-4727-9cfb-ee24b16ffb56" providerId="ADAL" clId="{81481974-B017-4137-A403-FEC82D88473E}" dt="2020-07-15T15:41:25.054" v="930"/>
          <ac:spMkLst>
            <pc:docMk/>
            <pc:sldMk cId="4172634424" sldId="1881"/>
            <ac:spMk id="3" creationId="{02B221E4-0483-4843-B1E2-8B940CD36E39}"/>
          </ac:spMkLst>
        </pc:spChg>
        <pc:spChg chg="mod">
          <ac:chgData name="Mili Diengdoh" userId="4e667e83-9d62-4727-9cfb-ee24b16ffb56" providerId="ADAL" clId="{81481974-B017-4137-A403-FEC82D88473E}" dt="2020-07-15T15:53:59.905" v="1010" actId="20577"/>
          <ac:spMkLst>
            <pc:docMk/>
            <pc:sldMk cId="4172634424" sldId="1881"/>
            <ac:spMk id="26" creationId="{21D42FDE-42A2-4B1F-B9AB-AD89293016F8}"/>
          </ac:spMkLst>
        </pc:spChg>
        <pc:spChg chg="mod">
          <ac:chgData name="Mili Diengdoh" userId="4e667e83-9d62-4727-9cfb-ee24b16ffb56" providerId="ADAL" clId="{81481974-B017-4137-A403-FEC82D88473E}" dt="2020-07-15T15:54:09.776" v="1013" actId="1076"/>
          <ac:spMkLst>
            <pc:docMk/>
            <pc:sldMk cId="4172634424" sldId="1881"/>
            <ac:spMk id="28" creationId="{659E4B62-12C5-43D4-A992-E7493FE7918D}"/>
          </ac:spMkLst>
        </pc:spChg>
        <pc:spChg chg="mod">
          <ac:chgData name="Mili Diengdoh" userId="4e667e83-9d62-4727-9cfb-ee24b16ffb56" providerId="ADAL" clId="{81481974-B017-4137-A403-FEC82D88473E}" dt="2020-07-15T15:54:09.776" v="1013" actId="1076"/>
          <ac:spMkLst>
            <pc:docMk/>
            <pc:sldMk cId="4172634424" sldId="1881"/>
            <ac:spMk id="31" creationId="{D9428663-E97F-44F9-902C-4CEE640FCE40}"/>
          </ac:spMkLst>
        </pc:spChg>
        <pc:spChg chg="mod topLvl">
          <ac:chgData name="Mili Diengdoh" userId="4e667e83-9d62-4727-9cfb-ee24b16ffb56" providerId="ADAL" clId="{81481974-B017-4137-A403-FEC82D88473E}" dt="2020-07-15T15:54:19.738" v="1015" actId="20577"/>
          <ac:spMkLst>
            <pc:docMk/>
            <pc:sldMk cId="4172634424" sldId="1881"/>
            <ac:spMk id="32" creationId="{6584529D-8DB6-41CE-BA49-FF8EF10CC00D}"/>
          </ac:spMkLst>
        </pc:spChg>
        <pc:spChg chg="mod topLvl">
          <ac:chgData name="Mili Diengdoh" userId="4e667e83-9d62-4727-9cfb-ee24b16ffb56" providerId="ADAL" clId="{81481974-B017-4137-A403-FEC82D88473E}" dt="2020-07-15T15:54:06.975" v="1012" actId="1076"/>
          <ac:spMkLst>
            <pc:docMk/>
            <pc:sldMk cId="4172634424" sldId="1881"/>
            <ac:spMk id="33" creationId="{A10CD9CE-1A20-4140-83C8-93D4840AB52B}"/>
          </ac:spMkLst>
        </pc:spChg>
        <pc:grpChg chg="add del mod">
          <ac:chgData name="Mili Diengdoh" userId="4e667e83-9d62-4727-9cfb-ee24b16ffb56" providerId="ADAL" clId="{81481974-B017-4137-A403-FEC82D88473E}" dt="2020-07-15T14:50:38.342" v="848" actId="165"/>
          <ac:grpSpMkLst>
            <pc:docMk/>
            <pc:sldMk cId="4172634424" sldId="1881"/>
            <ac:grpSpMk id="3" creationId="{93F4847A-8D11-492F-BBA5-A6CFA922CE6E}"/>
          </ac:grpSpMkLst>
        </pc:grpChg>
        <pc:grpChg chg="add del mod">
          <ac:chgData name="Mili Diengdoh" userId="4e667e83-9d62-4727-9cfb-ee24b16ffb56" providerId="ADAL" clId="{81481974-B017-4137-A403-FEC82D88473E}" dt="2020-07-15T14:50:43.833" v="852" actId="165"/>
          <ac:grpSpMkLst>
            <pc:docMk/>
            <pc:sldMk cId="4172634424" sldId="1881"/>
            <ac:grpSpMk id="4" creationId="{4260CCB9-2EAE-44A5-BA41-D569E2C71FE1}"/>
          </ac:grpSpMkLst>
        </pc:grpChg>
        <pc:picChg chg="mod">
          <ac:chgData name="Mili Diengdoh" userId="4e667e83-9d62-4727-9cfb-ee24b16ffb56" providerId="ADAL" clId="{81481974-B017-4137-A403-FEC82D88473E}" dt="2020-07-15T15:54:09.776" v="1013" actId="1076"/>
          <ac:picMkLst>
            <pc:docMk/>
            <pc:sldMk cId="4172634424" sldId="1881"/>
            <ac:picMk id="27" creationId="{23AC94A7-6964-4B53-8672-6689CBD17FE0}"/>
          </ac:picMkLst>
        </pc:picChg>
        <pc:picChg chg="mod">
          <ac:chgData name="Mili Diengdoh" userId="4e667e83-9d62-4727-9cfb-ee24b16ffb56" providerId="ADAL" clId="{81481974-B017-4137-A403-FEC82D88473E}" dt="2020-07-15T15:54:09.776" v="1013" actId="1076"/>
          <ac:picMkLst>
            <pc:docMk/>
            <pc:sldMk cId="4172634424" sldId="1881"/>
            <ac:picMk id="30" creationId="{2A809F3D-1E40-4639-9BCE-0051D666E112}"/>
          </ac:picMkLst>
        </pc:picChg>
        <pc:cxnChg chg="mod">
          <ac:chgData name="Mili Diengdoh" userId="4e667e83-9d62-4727-9cfb-ee24b16ffb56" providerId="ADAL" clId="{81481974-B017-4137-A403-FEC82D88473E}" dt="2020-07-15T15:54:09.776" v="1013" actId="1076"/>
          <ac:cxnSpMkLst>
            <pc:docMk/>
            <pc:sldMk cId="4172634424" sldId="1881"/>
            <ac:cxnSpMk id="29" creationId="{EFD5B9F2-B563-48EF-BBC2-F2E5EE83C975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1:27.058" v="931"/>
        <pc:sldMkLst>
          <pc:docMk/>
          <pc:sldMk cId="419312131" sldId="1882"/>
        </pc:sldMkLst>
        <pc:spChg chg="mod">
          <ac:chgData name="Mili Diengdoh" userId="4e667e83-9d62-4727-9cfb-ee24b16ffb56" providerId="ADAL" clId="{81481974-B017-4137-A403-FEC82D88473E}" dt="2020-07-15T15:41:27.058" v="931"/>
          <ac:spMkLst>
            <pc:docMk/>
            <pc:sldMk cId="419312131" sldId="1882"/>
            <ac:spMk id="2" creationId="{8B7D2504-CD52-4530-95A0-64324BCD7B4B}"/>
          </ac:spMkLst>
        </pc:spChg>
        <pc:spChg chg="add del mod">
          <ac:chgData name="Mili Diengdoh" userId="4e667e83-9d62-4727-9cfb-ee24b16ffb56" providerId="ADAL" clId="{81481974-B017-4137-A403-FEC82D88473E}" dt="2020-07-15T15:41:27.058" v="931"/>
          <ac:spMkLst>
            <pc:docMk/>
            <pc:sldMk cId="419312131" sldId="1882"/>
            <ac:spMk id="5" creationId="{93D22E6F-3BFF-46E9-8B26-482A476D8C67}"/>
          </ac:spMkLst>
        </pc:spChg>
        <pc:spChg chg="mod">
          <ac:chgData name="Mili Diengdoh" userId="4e667e83-9d62-4727-9cfb-ee24b16ffb56" providerId="ADAL" clId="{81481974-B017-4137-A403-FEC82D88473E}" dt="2020-07-15T14:52:35.781" v="899" actId="13244"/>
          <ac:spMkLst>
            <pc:docMk/>
            <pc:sldMk cId="419312131" sldId="1882"/>
            <ac:spMk id="11" creationId="{41C91A02-DC7B-4E31-820E-18DAB083FF9F}"/>
          </ac:spMkLst>
        </pc:spChg>
        <pc:picChg chg="add mod">
          <ac:chgData name="Mili Diengdoh" userId="4e667e83-9d62-4727-9cfb-ee24b16ffb56" providerId="ADAL" clId="{81481974-B017-4137-A403-FEC82D88473E}" dt="2020-07-15T14:52:36.874" v="900" actId="13244"/>
          <ac:picMkLst>
            <pc:docMk/>
            <pc:sldMk cId="419312131" sldId="1882"/>
            <ac:picMk id="3" creationId="{631B8CA3-0047-49BB-894B-AB5546E7AB9C}"/>
          </ac:picMkLst>
        </pc:picChg>
        <pc:picChg chg="del mod">
          <ac:chgData name="Mili Diengdoh" userId="4e667e83-9d62-4727-9cfb-ee24b16ffb56" providerId="ADAL" clId="{81481974-B017-4137-A403-FEC82D88473E}" dt="2020-07-15T14:51:11.508" v="865" actId="478"/>
          <ac:picMkLst>
            <pc:docMk/>
            <pc:sldMk cId="419312131" sldId="1882"/>
            <ac:picMk id="6" creationId="{FA2A9421-D251-48CB-8CEC-4954148B207E}"/>
          </ac:picMkLst>
        </pc:picChg>
      </pc:sldChg>
      <pc:sldChg chg="addSp delSp modSp mod">
        <pc:chgData name="Mili Diengdoh" userId="4e667e83-9d62-4727-9cfb-ee24b16ffb56" providerId="ADAL" clId="{81481974-B017-4137-A403-FEC82D88473E}" dt="2020-07-15T14:52:27.408" v="898" actId="13244"/>
        <pc:sldMkLst>
          <pc:docMk/>
          <pc:sldMk cId="1356789360" sldId="1883"/>
        </pc:sldMkLst>
        <pc:spChg chg="add mod">
          <ac:chgData name="Mili Diengdoh" userId="4e667e83-9d62-4727-9cfb-ee24b16ffb56" providerId="ADAL" clId="{81481974-B017-4137-A403-FEC82D88473E}" dt="2020-07-15T14:52:27.408" v="898" actId="13244"/>
          <ac:spMkLst>
            <pc:docMk/>
            <pc:sldMk cId="1356789360" sldId="1883"/>
            <ac:spMk id="3" creationId="{9B64FB38-3A1A-481A-927A-378FE762913F}"/>
          </ac:spMkLst>
        </pc:spChg>
        <pc:spChg chg="del mod">
          <ac:chgData name="Mili Diengdoh" userId="4e667e83-9d62-4727-9cfb-ee24b16ffb56" providerId="ADAL" clId="{81481974-B017-4137-A403-FEC82D88473E}" dt="2020-07-15T14:52:22.778" v="897" actId="478"/>
          <ac:spMkLst>
            <pc:docMk/>
            <pc:sldMk cId="1356789360" sldId="1883"/>
            <ac:spMk id="8" creationId="{E3D81670-FE94-47B0-8AA5-002D57A9C346}"/>
          </ac:spMkLst>
        </pc:spChg>
        <pc:picChg chg="add del mod">
          <ac:chgData name="Mili Diengdoh" userId="4e667e83-9d62-4727-9cfb-ee24b16ffb56" providerId="ADAL" clId="{81481974-B017-4137-A403-FEC82D88473E}" dt="2020-07-15T14:52:07.238" v="889" actId="478"/>
          <ac:picMkLst>
            <pc:docMk/>
            <pc:sldMk cId="1356789360" sldId="1883"/>
            <ac:picMk id="4" creationId="{2CA8338D-4F1D-4C2F-B9F3-69AA53936DE4}"/>
          </ac:picMkLst>
        </pc:picChg>
        <pc:picChg chg="mod">
          <ac:chgData name="Mili Diengdoh" userId="4e667e83-9d62-4727-9cfb-ee24b16ffb56" providerId="ADAL" clId="{81481974-B017-4137-A403-FEC82D88473E}" dt="2020-07-15T14:52:27.408" v="898" actId="13244"/>
          <ac:picMkLst>
            <pc:docMk/>
            <pc:sldMk cId="1356789360" sldId="1883"/>
            <ac:picMk id="17" creationId="{A60F7215-827C-4843-8DBE-77DD5E93B2FD}"/>
          </ac:picMkLst>
        </pc:picChg>
      </pc:sldChg>
      <pc:sldChg chg="addSp delSp modSp mod">
        <pc:chgData name="Mili Diengdoh" userId="4e667e83-9d62-4727-9cfb-ee24b16ffb56" providerId="ADAL" clId="{81481974-B017-4137-A403-FEC82D88473E}" dt="2020-07-15T14:53:04.235" v="909" actId="478"/>
        <pc:sldMkLst>
          <pc:docMk/>
          <pc:sldMk cId="1069792270" sldId="1884"/>
        </pc:sldMkLst>
        <pc:spChg chg="add mod">
          <ac:chgData name="Mili Diengdoh" userId="4e667e83-9d62-4727-9cfb-ee24b16ffb56" providerId="ADAL" clId="{81481974-B017-4137-A403-FEC82D88473E}" dt="2020-07-15T14:52:57.349" v="906"/>
          <ac:spMkLst>
            <pc:docMk/>
            <pc:sldMk cId="1069792270" sldId="1884"/>
            <ac:spMk id="3" creationId="{5D47E804-68D6-4AE2-9035-8082130286FF}"/>
          </ac:spMkLst>
        </pc:spChg>
        <pc:spChg chg="add mod">
          <ac:chgData name="Mili Diengdoh" userId="4e667e83-9d62-4727-9cfb-ee24b16ffb56" providerId="ADAL" clId="{81481974-B017-4137-A403-FEC82D88473E}" dt="2020-07-15T14:53:02.656" v="908"/>
          <ac:spMkLst>
            <pc:docMk/>
            <pc:sldMk cId="1069792270" sldId="1884"/>
            <ac:spMk id="4" creationId="{BB5408D7-6FE2-4661-932A-C7033A15C261}"/>
          </ac:spMkLst>
        </pc:spChg>
        <pc:spChg chg="mod">
          <ac:chgData name="Mili Diengdoh" userId="4e667e83-9d62-4727-9cfb-ee24b16ffb56" providerId="ADAL" clId="{81481974-B017-4137-A403-FEC82D88473E}" dt="2020-07-15T14:52:43.239" v="901" actId="2711"/>
          <ac:spMkLst>
            <pc:docMk/>
            <pc:sldMk cId="1069792270" sldId="1884"/>
            <ac:spMk id="15" creationId="{3CE6D474-7F15-4CDB-BF70-079F46B3CA20}"/>
          </ac:spMkLst>
        </pc:spChg>
        <pc:spChg chg="del mod">
          <ac:chgData name="Mili Diengdoh" userId="4e667e83-9d62-4727-9cfb-ee24b16ffb56" providerId="ADAL" clId="{81481974-B017-4137-A403-FEC82D88473E}" dt="2020-07-15T14:53:04.235" v="909" actId="478"/>
          <ac:spMkLst>
            <pc:docMk/>
            <pc:sldMk cId="1069792270" sldId="1884"/>
            <ac:spMk id="17" creationId="{48845812-B2EE-465E-A927-97C0CCCE2F23}"/>
          </ac:spMkLst>
        </pc:spChg>
        <pc:spChg chg="del mod">
          <ac:chgData name="Mili Diengdoh" userId="4e667e83-9d62-4727-9cfb-ee24b16ffb56" providerId="ADAL" clId="{81481974-B017-4137-A403-FEC82D88473E}" dt="2020-07-15T14:53:04.235" v="909" actId="478"/>
          <ac:spMkLst>
            <pc:docMk/>
            <pc:sldMk cId="1069792270" sldId="1884"/>
            <ac:spMk id="18" creationId="{6E726B4B-8BDE-4E8B-8B2B-CBC285A90572}"/>
          </ac:spMkLst>
        </pc:spChg>
      </pc:sldChg>
      <pc:sldChg chg="modSp mod">
        <pc:chgData name="Mili Diengdoh" userId="4e667e83-9d62-4727-9cfb-ee24b16ffb56" providerId="ADAL" clId="{81481974-B017-4137-A403-FEC82D88473E}" dt="2020-07-15T14:33:28.191" v="450" actId="1076"/>
        <pc:sldMkLst>
          <pc:docMk/>
          <pc:sldMk cId="4180281566" sldId="1885"/>
        </pc:sldMkLst>
        <pc:spChg chg="mod">
          <ac:chgData name="Mili Diengdoh" userId="4e667e83-9d62-4727-9cfb-ee24b16ffb56" providerId="ADAL" clId="{81481974-B017-4137-A403-FEC82D88473E}" dt="2020-07-15T14:33:28.191" v="450" actId="1076"/>
          <ac:spMkLst>
            <pc:docMk/>
            <pc:sldMk cId="4180281566" sldId="1885"/>
            <ac:spMk id="4" creationId="{5A8FA1C9-4C18-48DD-B88D-1A7A041C68BA}"/>
          </ac:spMkLst>
        </pc:spChg>
      </pc:sldChg>
      <pc:sldChg chg="addSp delSp mod">
        <pc:chgData name="Mili Diengdoh" userId="4e667e83-9d62-4727-9cfb-ee24b16ffb56" providerId="ADAL" clId="{81481974-B017-4137-A403-FEC82D88473E}" dt="2020-07-14T17:33:14.007" v="14" actId="22"/>
        <pc:sldMkLst>
          <pc:docMk/>
          <pc:sldMk cId="264488406" sldId="1886"/>
        </pc:sldMkLst>
        <pc:spChg chg="add">
          <ac:chgData name="Mili Diengdoh" userId="4e667e83-9d62-4727-9cfb-ee24b16ffb56" providerId="ADAL" clId="{81481974-B017-4137-A403-FEC82D88473E}" dt="2020-07-14T17:33:14.007" v="14" actId="22"/>
          <ac:spMkLst>
            <pc:docMk/>
            <pc:sldMk cId="264488406" sldId="1886"/>
            <ac:spMk id="3" creationId="{898A03ED-4CF9-4926-A3AF-16B1255A1439}"/>
          </ac:spMkLst>
        </pc:spChg>
        <pc:spChg chg="del">
          <ac:chgData name="Mili Diengdoh" userId="4e667e83-9d62-4727-9cfb-ee24b16ffb56" providerId="ADAL" clId="{81481974-B017-4137-A403-FEC82D88473E}" dt="2020-07-14T17:33:13.540" v="13" actId="478"/>
          <ac:spMkLst>
            <pc:docMk/>
            <pc:sldMk cId="264488406" sldId="1886"/>
            <ac:spMk id="5" creationId="{755D236C-968E-45F9-A044-BB4167CB5919}"/>
          </ac:spMkLst>
        </pc:spChg>
      </pc:sldChg>
      <pc:sldChg chg="addSp delSp modSp mod">
        <pc:chgData name="Mili Diengdoh" userId="4e667e83-9d62-4727-9cfb-ee24b16ffb56" providerId="ADAL" clId="{81481974-B017-4137-A403-FEC82D88473E}" dt="2020-07-14T17:36:00.795" v="54" actId="13244"/>
        <pc:sldMkLst>
          <pc:docMk/>
          <pc:sldMk cId="3225459139" sldId="1887"/>
        </pc:sldMkLst>
        <pc:spChg chg="add mod topLvl">
          <ac:chgData name="Mili Diengdoh" userId="4e667e83-9d62-4727-9cfb-ee24b16ffb56" providerId="ADAL" clId="{81481974-B017-4137-A403-FEC82D88473E}" dt="2020-07-14T17:35:41.449" v="51" actId="165"/>
          <ac:spMkLst>
            <pc:docMk/>
            <pc:sldMk cId="3225459139" sldId="1887"/>
            <ac:spMk id="4" creationId="{B91E8E0F-C664-4AB8-A4EE-908CE7691005}"/>
          </ac:spMkLst>
        </pc:spChg>
        <pc:spChg chg="add mod topLvl">
          <ac:chgData name="Mili Diengdoh" userId="4e667e83-9d62-4727-9cfb-ee24b16ffb56" providerId="ADAL" clId="{81481974-B017-4137-A403-FEC82D88473E}" dt="2020-07-14T17:35:41.449" v="51" actId="165"/>
          <ac:spMkLst>
            <pc:docMk/>
            <pc:sldMk cId="3225459139" sldId="1887"/>
            <ac:spMk id="6" creationId="{5FA743E4-1A0E-474E-9CF0-83C7A8210962}"/>
          </ac:spMkLst>
        </pc:spChg>
        <pc:spChg chg="add mod topLvl">
          <ac:chgData name="Mili Diengdoh" userId="4e667e83-9d62-4727-9cfb-ee24b16ffb56" providerId="ADAL" clId="{81481974-B017-4137-A403-FEC82D88473E}" dt="2020-07-14T17:35:41.449" v="51" actId="165"/>
          <ac:spMkLst>
            <pc:docMk/>
            <pc:sldMk cId="3225459139" sldId="1887"/>
            <ac:spMk id="8" creationId="{6610B812-2802-46F2-A3CA-A5A4B85A3499}"/>
          </ac:spMkLst>
        </pc:spChg>
        <pc:spChg chg="add mod topLvl">
          <ac:chgData name="Mili Diengdoh" userId="4e667e83-9d62-4727-9cfb-ee24b16ffb56" providerId="ADAL" clId="{81481974-B017-4137-A403-FEC82D88473E}" dt="2020-07-14T17:35:41.449" v="51" actId="165"/>
          <ac:spMkLst>
            <pc:docMk/>
            <pc:sldMk cId="3225459139" sldId="1887"/>
            <ac:spMk id="10" creationId="{075EEB85-8B68-4560-BBF0-5D85287992BF}"/>
          </ac:spMkLst>
        </pc:spChg>
        <pc:spChg chg="mod topLvl">
          <ac:chgData name="Mili Diengdoh" userId="4e667e83-9d62-4727-9cfb-ee24b16ffb56" providerId="ADAL" clId="{81481974-B017-4137-A403-FEC82D88473E}" dt="2020-07-14T17:35:41.449" v="51" actId="165"/>
          <ac:spMkLst>
            <pc:docMk/>
            <pc:sldMk cId="3225459139" sldId="1887"/>
            <ac:spMk id="39" creationId="{0651FEE6-AEAA-4E80-960F-B34C16EA066D}"/>
          </ac:spMkLst>
        </pc:spChg>
        <pc:spChg chg="mod">
          <ac:chgData name="Mili Diengdoh" userId="4e667e83-9d62-4727-9cfb-ee24b16ffb56" providerId="ADAL" clId="{81481974-B017-4137-A403-FEC82D88473E}" dt="2020-07-14T17:35:26.251" v="49" actId="13244"/>
          <ac:spMkLst>
            <pc:docMk/>
            <pc:sldMk cId="3225459139" sldId="1887"/>
            <ac:spMk id="56" creationId="{BB73F82A-F426-45D3-8DA6-EC8D50D25DEA}"/>
          </ac:spMkLst>
        </pc:spChg>
        <pc:spChg chg="mod">
          <ac:chgData name="Mili Diengdoh" userId="4e667e83-9d62-4727-9cfb-ee24b16ffb56" providerId="ADAL" clId="{81481974-B017-4137-A403-FEC82D88473E}" dt="2020-07-14T17:35:36.275" v="50" actId="13244"/>
          <ac:spMkLst>
            <pc:docMk/>
            <pc:sldMk cId="3225459139" sldId="1887"/>
            <ac:spMk id="59" creationId="{02EB8FCE-C315-4CDF-9037-3334CD2511D6}"/>
          </ac:spMkLst>
        </pc:spChg>
        <pc:spChg chg="mod">
          <ac:chgData name="Mili Diengdoh" userId="4e667e83-9d62-4727-9cfb-ee24b16ffb56" providerId="ADAL" clId="{81481974-B017-4137-A403-FEC82D88473E}" dt="2020-07-14T17:35:50.573" v="52" actId="13244"/>
          <ac:spMkLst>
            <pc:docMk/>
            <pc:sldMk cId="3225459139" sldId="1887"/>
            <ac:spMk id="62" creationId="{AA515807-1B84-4ACF-9326-87CF9C78EAFB}"/>
          </ac:spMkLst>
        </pc:spChg>
        <pc:spChg chg="mod">
          <ac:chgData name="Mili Diengdoh" userId="4e667e83-9d62-4727-9cfb-ee24b16ffb56" providerId="ADAL" clId="{81481974-B017-4137-A403-FEC82D88473E}" dt="2020-07-14T17:35:56.859" v="53" actId="13244"/>
          <ac:spMkLst>
            <pc:docMk/>
            <pc:sldMk cId="3225459139" sldId="1887"/>
            <ac:spMk id="66" creationId="{825D0595-115D-41FA-808C-4B6709E7B9EB}"/>
          </ac:spMkLst>
        </pc:spChg>
        <pc:spChg chg="mod">
          <ac:chgData name="Mili Diengdoh" userId="4e667e83-9d62-4727-9cfb-ee24b16ffb56" providerId="ADAL" clId="{81481974-B017-4137-A403-FEC82D88473E}" dt="2020-07-14T17:36:00.795" v="54" actId="13244"/>
          <ac:spMkLst>
            <pc:docMk/>
            <pc:sldMk cId="3225459139" sldId="1887"/>
            <ac:spMk id="69" creationId="{04D5EAE2-4D1C-4F48-83E5-E5DD5E0C3794}"/>
          </ac:spMkLst>
        </pc:spChg>
        <pc:grpChg chg="add del mod">
          <ac:chgData name="Mili Diengdoh" userId="4e667e83-9d62-4727-9cfb-ee24b16ffb56" providerId="ADAL" clId="{81481974-B017-4137-A403-FEC82D88473E}" dt="2020-07-14T17:35:41.449" v="51" actId="165"/>
          <ac:grpSpMkLst>
            <pc:docMk/>
            <pc:sldMk cId="3225459139" sldId="1887"/>
            <ac:grpSpMk id="11" creationId="{9F4D8F14-A466-431D-A5E2-EE58CBDC0204}"/>
          </ac:grpSpMkLst>
        </pc:grpChg>
        <pc:grpChg chg="add del mod">
          <ac:chgData name="Mili Diengdoh" userId="4e667e83-9d62-4727-9cfb-ee24b16ffb56" providerId="ADAL" clId="{81481974-B017-4137-A403-FEC82D88473E}" dt="2020-07-14T17:35:41.449" v="51" actId="165"/>
          <ac:grpSpMkLst>
            <pc:docMk/>
            <pc:sldMk cId="3225459139" sldId="1887"/>
            <ac:grpSpMk id="12" creationId="{3789813C-5546-4FDF-8427-C604FB978E8D}"/>
          </ac:grpSpMkLst>
        </pc:grpChg>
        <pc:grpChg chg="add del mod">
          <ac:chgData name="Mili Diengdoh" userId="4e667e83-9d62-4727-9cfb-ee24b16ffb56" providerId="ADAL" clId="{81481974-B017-4137-A403-FEC82D88473E}" dt="2020-07-14T17:35:41.449" v="51" actId="165"/>
          <ac:grpSpMkLst>
            <pc:docMk/>
            <pc:sldMk cId="3225459139" sldId="1887"/>
            <ac:grpSpMk id="13" creationId="{066513D5-B6C6-4C25-B7E7-AE77B55D264B}"/>
          </ac:grpSpMkLst>
        </pc:grpChg>
        <pc:grpChg chg="add del mod">
          <ac:chgData name="Mili Diengdoh" userId="4e667e83-9d62-4727-9cfb-ee24b16ffb56" providerId="ADAL" clId="{81481974-B017-4137-A403-FEC82D88473E}" dt="2020-07-14T17:35:41.449" v="51" actId="165"/>
          <ac:grpSpMkLst>
            <pc:docMk/>
            <pc:sldMk cId="3225459139" sldId="1887"/>
            <ac:grpSpMk id="14" creationId="{6336C940-9A44-41B4-A860-8BD8BE8F32CB}"/>
          </ac:grpSpMkLst>
        </pc:grpChg>
        <pc:grpChg chg="add del mod">
          <ac:chgData name="Mili Diengdoh" userId="4e667e83-9d62-4727-9cfb-ee24b16ffb56" providerId="ADAL" clId="{81481974-B017-4137-A403-FEC82D88473E}" dt="2020-07-14T17:35:41.449" v="51" actId="165"/>
          <ac:grpSpMkLst>
            <pc:docMk/>
            <pc:sldMk cId="3225459139" sldId="1887"/>
            <ac:grpSpMk id="37" creationId="{A20A485E-53C5-406C-9221-C7BBEBD19AF6}"/>
          </ac:grpSpMkLst>
        </pc:grpChg>
        <pc:picChg chg="add mod topLvl">
          <ac:chgData name="Mili Diengdoh" userId="4e667e83-9d62-4727-9cfb-ee24b16ffb56" providerId="ADAL" clId="{81481974-B017-4137-A403-FEC82D88473E}" dt="2020-07-14T17:35:41.449" v="51" actId="165"/>
          <ac:picMkLst>
            <pc:docMk/>
            <pc:sldMk cId="3225459139" sldId="1887"/>
            <ac:picMk id="3" creationId="{1C991B89-A03C-4518-80B9-D81E666F5815}"/>
          </ac:picMkLst>
        </pc:picChg>
        <pc:picChg chg="add mod topLvl">
          <ac:chgData name="Mili Diengdoh" userId="4e667e83-9d62-4727-9cfb-ee24b16ffb56" providerId="ADAL" clId="{81481974-B017-4137-A403-FEC82D88473E}" dt="2020-07-14T17:35:41.449" v="51" actId="165"/>
          <ac:picMkLst>
            <pc:docMk/>
            <pc:sldMk cId="3225459139" sldId="1887"/>
            <ac:picMk id="5" creationId="{E2888A01-9379-483C-93C0-36CD2D13E716}"/>
          </ac:picMkLst>
        </pc:picChg>
        <pc:picChg chg="add mod topLvl">
          <ac:chgData name="Mili Diengdoh" userId="4e667e83-9d62-4727-9cfb-ee24b16ffb56" providerId="ADAL" clId="{81481974-B017-4137-A403-FEC82D88473E}" dt="2020-07-14T17:35:41.449" v="51" actId="165"/>
          <ac:picMkLst>
            <pc:docMk/>
            <pc:sldMk cId="3225459139" sldId="1887"/>
            <ac:picMk id="7" creationId="{452F6DE1-EF67-4AAD-AA91-08020AE41F58}"/>
          </ac:picMkLst>
        </pc:picChg>
        <pc:picChg chg="add mod topLvl">
          <ac:chgData name="Mili Diengdoh" userId="4e667e83-9d62-4727-9cfb-ee24b16ffb56" providerId="ADAL" clId="{81481974-B017-4137-A403-FEC82D88473E}" dt="2020-07-14T17:35:41.449" v="51" actId="165"/>
          <ac:picMkLst>
            <pc:docMk/>
            <pc:sldMk cId="3225459139" sldId="1887"/>
            <ac:picMk id="9" creationId="{0F0862A6-F9F1-4C70-90A0-53EEB990CB36}"/>
          </ac:picMkLst>
        </pc:picChg>
        <pc:picChg chg="mod topLvl">
          <ac:chgData name="Mili Diengdoh" userId="4e667e83-9d62-4727-9cfb-ee24b16ffb56" providerId="ADAL" clId="{81481974-B017-4137-A403-FEC82D88473E}" dt="2020-07-14T17:35:41.449" v="51" actId="165"/>
          <ac:picMkLst>
            <pc:docMk/>
            <pc:sldMk cId="3225459139" sldId="1887"/>
            <ac:picMk id="38" creationId="{9DC22926-4671-497A-90B8-3857B7E3E2FA}"/>
          </ac:picMkLst>
        </pc:picChg>
        <pc:picChg chg="del">
          <ac:chgData name="Mili Diengdoh" userId="4e667e83-9d62-4727-9cfb-ee24b16ffb56" providerId="ADAL" clId="{81481974-B017-4137-A403-FEC82D88473E}" dt="2020-07-14T17:33:47.045" v="15" actId="478"/>
          <ac:picMkLst>
            <pc:docMk/>
            <pc:sldMk cId="3225459139" sldId="1887"/>
            <ac:picMk id="55" creationId="{B37C9E2D-1814-4C9A-8223-85E439DFAF68}"/>
          </ac:picMkLst>
        </pc:picChg>
        <pc:picChg chg="del">
          <ac:chgData name="Mili Diengdoh" userId="4e667e83-9d62-4727-9cfb-ee24b16ffb56" providerId="ADAL" clId="{81481974-B017-4137-A403-FEC82D88473E}" dt="2020-07-14T17:33:47.045" v="15" actId="478"/>
          <ac:picMkLst>
            <pc:docMk/>
            <pc:sldMk cId="3225459139" sldId="1887"/>
            <ac:picMk id="58" creationId="{C3D6A527-2595-4B78-8018-2485F53BCA9E}"/>
          </ac:picMkLst>
        </pc:picChg>
        <pc:picChg chg="del">
          <ac:chgData name="Mili Diengdoh" userId="4e667e83-9d62-4727-9cfb-ee24b16ffb56" providerId="ADAL" clId="{81481974-B017-4137-A403-FEC82D88473E}" dt="2020-07-14T17:33:47.045" v="15" actId="478"/>
          <ac:picMkLst>
            <pc:docMk/>
            <pc:sldMk cId="3225459139" sldId="1887"/>
            <ac:picMk id="61" creationId="{B8B921C4-5932-47B8-A99E-6FF578437516}"/>
          </ac:picMkLst>
        </pc:picChg>
        <pc:picChg chg="del">
          <ac:chgData name="Mili Diengdoh" userId="4e667e83-9d62-4727-9cfb-ee24b16ffb56" providerId="ADAL" clId="{81481974-B017-4137-A403-FEC82D88473E}" dt="2020-07-14T17:33:47.045" v="15" actId="478"/>
          <ac:picMkLst>
            <pc:docMk/>
            <pc:sldMk cId="3225459139" sldId="1887"/>
            <ac:picMk id="64" creationId="{050E68A7-DCCC-42B8-B72D-C9F7E78A5540}"/>
          </ac:picMkLst>
        </pc:picChg>
        <pc:picChg chg="del">
          <ac:chgData name="Mili Diengdoh" userId="4e667e83-9d62-4727-9cfb-ee24b16ffb56" providerId="ADAL" clId="{81481974-B017-4137-A403-FEC82D88473E}" dt="2020-07-14T17:33:47.045" v="15" actId="478"/>
          <ac:picMkLst>
            <pc:docMk/>
            <pc:sldMk cId="3225459139" sldId="1887"/>
            <ac:picMk id="68" creationId="{928E22BD-F971-47FE-90CD-1B7140157D61}"/>
          </ac:picMkLst>
        </pc:picChg>
        <pc:cxnChg chg="mod">
          <ac:chgData name="Mili Diengdoh" userId="4e667e83-9d62-4727-9cfb-ee24b16ffb56" providerId="ADAL" clId="{81481974-B017-4137-A403-FEC82D88473E}" dt="2020-07-14T17:35:26.251" v="49" actId="13244"/>
          <ac:cxnSpMkLst>
            <pc:docMk/>
            <pc:sldMk cId="3225459139" sldId="1887"/>
            <ac:cxnSpMk id="57" creationId="{422DB022-D6E7-4C15-A6D7-4194851D76E9}"/>
          </ac:cxnSpMkLst>
        </pc:cxnChg>
        <pc:cxnChg chg="mod">
          <ac:chgData name="Mili Diengdoh" userId="4e667e83-9d62-4727-9cfb-ee24b16ffb56" providerId="ADAL" clId="{81481974-B017-4137-A403-FEC82D88473E}" dt="2020-07-14T17:35:36.275" v="50" actId="13244"/>
          <ac:cxnSpMkLst>
            <pc:docMk/>
            <pc:sldMk cId="3225459139" sldId="1887"/>
            <ac:cxnSpMk id="60" creationId="{4BE09C81-8C2B-4F69-99C9-5177E51A4793}"/>
          </ac:cxnSpMkLst>
        </pc:cxnChg>
        <pc:cxnChg chg="mod">
          <ac:chgData name="Mili Diengdoh" userId="4e667e83-9d62-4727-9cfb-ee24b16ffb56" providerId="ADAL" clId="{81481974-B017-4137-A403-FEC82D88473E}" dt="2020-07-14T17:35:50.573" v="52" actId="13244"/>
          <ac:cxnSpMkLst>
            <pc:docMk/>
            <pc:sldMk cId="3225459139" sldId="1887"/>
            <ac:cxnSpMk id="63" creationId="{CC840FDA-ECDF-47DD-8BC3-DF1F6668AB50}"/>
          </ac:cxnSpMkLst>
        </pc:cxnChg>
        <pc:cxnChg chg="mod">
          <ac:chgData name="Mili Diengdoh" userId="4e667e83-9d62-4727-9cfb-ee24b16ffb56" providerId="ADAL" clId="{81481974-B017-4137-A403-FEC82D88473E}" dt="2020-07-14T17:35:56.859" v="53" actId="13244"/>
          <ac:cxnSpMkLst>
            <pc:docMk/>
            <pc:sldMk cId="3225459139" sldId="1887"/>
            <ac:cxnSpMk id="67" creationId="{2DC04C2A-4A42-4B16-A6A0-57694930E747}"/>
          </ac:cxnSpMkLst>
        </pc:cxnChg>
      </pc:sldChg>
      <pc:sldChg chg="addSp delSp modSp mod">
        <pc:chgData name="Mili Diengdoh" userId="4e667e83-9d62-4727-9cfb-ee24b16ffb56" providerId="ADAL" clId="{81481974-B017-4137-A403-FEC82D88473E}" dt="2020-07-15T15:44:30.706" v="966" actId="108"/>
        <pc:sldMkLst>
          <pc:docMk/>
          <pc:sldMk cId="197664298" sldId="1888"/>
        </pc:sldMkLst>
        <pc:spChg chg="mod">
          <ac:chgData name="Mili Diengdoh" userId="4e667e83-9d62-4727-9cfb-ee24b16ffb56" providerId="ADAL" clId="{81481974-B017-4137-A403-FEC82D88473E}" dt="2020-07-14T17:32:29.897" v="1"/>
          <ac:spMkLst>
            <pc:docMk/>
            <pc:sldMk cId="197664298" sldId="1888"/>
            <ac:spMk id="25" creationId="{FEDDB0BA-FCAB-45E4-A8EE-4ABDE3D7F72B}"/>
          </ac:spMkLst>
        </pc:spChg>
        <pc:spChg chg="mod">
          <ac:chgData name="Mili Diengdoh" userId="4e667e83-9d62-4727-9cfb-ee24b16ffb56" providerId="ADAL" clId="{81481974-B017-4137-A403-FEC82D88473E}" dt="2020-07-14T17:32:31.660" v="3"/>
          <ac:spMkLst>
            <pc:docMk/>
            <pc:sldMk cId="197664298" sldId="1888"/>
            <ac:spMk id="28" creationId="{A1DFEC86-0903-4CFF-A4BF-D7C2788CFDBA}"/>
          </ac:spMkLst>
        </pc:spChg>
        <pc:spChg chg="mod">
          <ac:chgData name="Mili Diengdoh" userId="4e667e83-9d62-4727-9cfb-ee24b16ffb56" providerId="ADAL" clId="{81481974-B017-4137-A403-FEC82D88473E}" dt="2020-07-14T17:39:49.793" v="104" actId="13244"/>
          <ac:spMkLst>
            <pc:docMk/>
            <pc:sldMk cId="197664298" sldId="1888"/>
            <ac:spMk id="31" creationId="{885B968F-6C98-4F57-A161-D9F90DFAE593}"/>
          </ac:spMkLst>
        </pc:spChg>
        <pc:spChg chg="mod">
          <ac:chgData name="Mili Diengdoh" userId="4e667e83-9d62-4727-9cfb-ee24b16ffb56" providerId="ADAL" clId="{81481974-B017-4137-A403-FEC82D88473E}" dt="2020-07-14T17:32:33.980" v="7"/>
          <ac:spMkLst>
            <pc:docMk/>
            <pc:sldMk cId="197664298" sldId="1888"/>
            <ac:spMk id="34" creationId="{C289E9DC-33EC-491B-A01D-BDB88FBDCFFF}"/>
          </ac:spMkLst>
        </pc:spChg>
        <pc:spChg chg="mod">
          <ac:chgData name="Mili Diengdoh" userId="4e667e83-9d62-4727-9cfb-ee24b16ffb56" providerId="ADAL" clId="{81481974-B017-4137-A403-FEC82D88473E}" dt="2020-07-14T17:32:35.383" v="9"/>
          <ac:spMkLst>
            <pc:docMk/>
            <pc:sldMk cId="197664298" sldId="1888"/>
            <ac:spMk id="36" creationId="{893A2E15-D86F-4B75-A7E7-37250ED469FD}"/>
          </ac:spMkLst>
        </pc:spChg>
        <pc:spChg chg="mod">
          <ac:chgData name="Mili Diengdoh" userId="4e667e83-9d62-4727-9cfb-ee24b16ffb56" providerId="ADAL" clId="{81481974-B017-4137-A403-FEC82D88473E}" dt="2020-07-14T17:32:37.143" v="11"/>
          <ac:spMkLst>
            <pc:docMk/>
            <pc:sldMk cId="197664298" sldId="1888"/>
            <ac:spMk id="39" creationId="{6FA14D92-968C-4495-8D1E-06BE963D8434}"/>
          </ac:spMkLst>
        </pc:spChg>
        <pc:grpChg chg="add del mod">
          <ac:chgData name="Mili Diengdoh" userId="4e667e83-9d62-4727-9cfb-ee24b16ffb56" providerId="ADAL" clId="{81481974-B017-4137-A403-FEC82D88473E}" dt="2020-07-14T17:38:26.175" v="76" actId="165"/>
          <ac:grpSpMkLst>
            <pc:docMk/>
            <pc:sldMk cId="197664298" sldId="1888"/>
            <ac:grpSpMk id="6" creationId="{73DBD853-B570-42A4-8338-47AF45451ED3}"/>
          </ac:grpSpMkLst>
        </pc:grpChg>
        <pc:picChg chg="add del mod ord topLvl modCrop">
          <ac:chgData name="Mili Diengdoh" userId="4e667e83-9d62-4727-9cfb-ee24b16ffb56" providerId="ADAL" clId="{81481974-B017-4137-A403-FEC82D88473E}" dt="2020-07-14T17:39:27.807" v="92" actId="478"/>
          <ac:picMkLst>
            <pc:docMk/>
            <pc:sldMk cId="197664298" sldId="1888"/>
            <ac:picMk id="3" creationId="{01A93B49-1401-4B29-94DF-C741226424D9}"/>
          </ac:picMkLst>
        </pc:picChg>
        <pc:picChg chg="add del">
          <ac:chgData name="Mili Diengdoh" userId="4e667e83-9d62-4727-9cfb-ee24b16ffb56" providerId="ADAL" clId="{81481974-B017-4137-A403-FEC82D88473E}" dt="2020-07-15T14:16:30.183" v="124" actId="478"/>
          <ac:picMkLst>
            <pc:docMk/>
            <pc:sldMk cId="197664298" sldId="1888"/>
            <ac:picMk id="3" creationId="{2E6DD0E8-FF48-45DB-86E5-F56B528B52F8}"/>
          </ac:picMkLst>
        </pc:picChg>
        <pc:picChg chg="add mod">
          <ac:chgData name="Mili Diengdoh" userId="4e667e83-9d62-4727-9cfb-ee24b16ffb56" providerId="ADAL" clId="{81481974-B017-4137-A403-FEC82D88473E}" dt="2020-07-15T14:18:12.798" v="156" actId="13244"/>
          <ac:picMkLst>
            <pc:docMk/>
            <pc:sldMk cId="197664298" sldId="1888"/>
            <ac:picMk id="4" creationId="{A75864E3-F90A-4CCD-A634-814FAC79E7A6}"/>
          </ac:picMkLst>
        </pc:picChg>
        <pc:picChg chg="add del mod">
          <ac:chgData name="Mili Diengdoh" userId="4e667e83-9d62-4727-9cfb-ee24b16ffb56" providerId="ADAL" clId="{81481974-B017-4137-A403-FEC82D88473E}" dt="2020-07-14T17:38:21.107" v="73" actId="478"/>
          <ac:picMkLst>
            <pc:docMk/>
            <pc:sldMk cId="197664298" sldId="1888"/>
            <ac:picMk id="5" creationId="{9D13B39B-889A-42AD-BBC0-83D3421903F3}"/>
          </ac:picMkLst>
        </pc:picChg>
        <pc:picChg chg="add mod">
          <ac:chgData name="Mili Diengdoh" userId="4e667e83-9d62-4727-9cfb-ee24b16ffb56" providerId="ADAL" clId="{81481974-B017-4137-A403-FEC82D88473E}" dt="2020-07-15T14:18:01.547" v="154" actId="13244"/>
          <ac:picMkLst>
            <pc:docMk/>
            <pc:sldMk cId="197664298" sldId="1888"/>
            <ac:picMk id="5" creationId="{E596A6AB-2281-4020-A1F4-5FC6FB44763E}"/>
          </ac:picMkLst>
        </pc:picChg>
        <pc:picChg chg="add del mod">
          <ac:chgData name="Mili Diengdoh" userId="4e667e83-9d62-4727-9cfb-ee24b16ffb56" providerId="ADAL" clId="{81481974-B017-4137-A403-FEC82D88473E}" dt="2020-07-15T14:17:18.960" v="139" actId="478"/>
          <ac:picMkLst>
            <pc:docMk/>
            <pc:sldMk cId="197664298" sldId="1888"/>
            <ac:picMk id="6" creationId="{62D700FD-2A63-4144-9726-3BAA5E363CDF}"/>
          </ac:picMkLst>
        </pc:picChg>
        <pc:picChg chg="add del mod">
          <ac:chgData name="Mili Diengdoh" userId="4e667e83-9d62-4727-9cfb-ee24b16ffb56" providerId="ADAL" clId="{81481974-B017-4137-A403-FEC82D88473E}" dt="2020-07-15T14:17:54.839" v="153" actId="478"/>
          <ac:picMkLst>
            <pc:docMk/>
            <pc:sldMk cId="197664298" sldId="1888"/>
            <ac:picMk id="7" creationId="{E5A21678-589E-41A2-B84D-61CEECA22E4E}"/>
          </ac:picMkLst>
        </pc:picChg>
        <pc:picChg chg="add mod">
          <ac:chgData name="Mili Diengdoh" userId="4e667e83-9d62-4727-9cfb-ee24b16ffb56" providerId="ADAL" clId="{81481974-B017-4137-A403-FEC82D88473E}" dt="2020-07-14T17:39:26.476" v="91" actId="962"/>
          <ac:picMkLst>
            <pc:docMk/>
            <pc:sldMk cId="197664298" sldId="1888"/>
            <ac:picMk id="8" creationId="{2E74FB92-6023-4530-B177-1F50BB3B4615}"/>
          </ac:picMkLst>
        </pc:picChg>
        <pc:picChg chg="add mod">
          <ac:chgData name="Mili Diengdoh" userId="4e667e83-9d62-4727-9cfb-ee24b16ffb56" providerId="ADAL" clId="{81481974-B017-4137-A403-FEC82D88473E}" dt="2020-07-14T17:39:51.515" v="105" actId="13244"/>
          <ac:picMkLst>
            <pc:docMk/>
            <pc:sldMk cId="197664298" sldId="1888"/>
            <ac:picMk id="10" creationId="{D5634086-2CA0-486F-9D08-197191D403CC}"/>
          </ac:picMkLst>
        </pc:picChg>
        <pc:picChg chg="add mod">
          <ac:chgData name="Mili Diengdoh" userId="4e667e83-9d62-4727-9cfb-ee24b16ffb56" providerId="ADAL" clId="{81481974-B017-4137-A403-FEC82D88473E}" dt="2020-07-15T14:18:07.646" v="155" actId="13244"/>
          <ac:picMkLst>
            <pc:docMk/>
            <pc:sldMk cId="197664298" sldId="1888"/>
            <ac:picMk id="11" creationId="{BE6FB6D6-318F-4DCF-9370-DC8638DF2EAE}"/>
          </ac:picMkLst>
        </pc:picChg>
        <pc:picChg chg="add mod">
          <ac:chgData name="Mili Diengdoh" userId="4e667e83-9d62-4727-9cfb-ee24b16ffb56" providerId="ADAL" clId="{81481974-B017-4137-A403-FEC82D88473E}" dt="2020-07-14T17:40:21.375" v="120" actId="13244"/>
          <ac:picMkLst>
            <pc:docMk/>
            <pc:sldMk cId="197664298" sldId="1888"/>
            <ac:picMk id="12" creationId="{82FC9960-68FC-4C00-90FE-7662AF3F079B}"/>
          </ac:picMkLst>
        </pc:picChg>
        <pc:picChg chg="del mod">
          <ac:chgData name="Mili Diengdoh" userId="4e667e83-9d62-4727-9cfb-ee24b16ffb56" providerId="ADAL" clId="{81481974-B017-4137-A403-FEC82D88473E}" dt="2020-07-14T17:39:46.155" v="103" actId="478"/>
          <ac:picMkLst>
            <pc:docMk/>
            <pc:sldMk cId="197664298" sldId="1888"/>
            <ac:picMk id="13" creationId="{D9D225B4-EECB-4CA3-B53C-440E74E6E9C2}"/>
          </ac:picMkLst>
        </pc:picChg>
        <pc:picChg chg="del mod topLvl">
          <ac:chgData name="Mili Diengdoh" userId="4e667e83-9d62-4727-9cfb-ee24b16ffb56" providerId="ADAL" clId="{81481974-B017-4137-A403-FEC82D88473E}" dt="2020-07-14T17:38:37.727" v="83" actId="478"/>
          <ac:picMkLst>
            <pc:docMk/>
            <pc:sldMk cId="197664298" sldId="1888"/>
            <ac:picMk id="15" creationId="{4B83FF3F-3723-45D5-8EF2-841D6EEF10DA}"/>
          </ac:picMkLst>
        </pc:picChg>
        <pc:picChg chg="add del mod">
          <ac:chgData name="Mili Diengdoh" userId="4e667e83-9d62-4727-9cfb-ee24b16ffb56" providerId="ADAL" clId="{81481974-B017-4137-A403-FEC82D88473E}" dt="2020-07-14T17:40:23.255" v="121" actId="478"/>
          <ac:picMkLst>
            <pc:docMk/>
            <pc:sldMk cId="197664298" sldId="1888"/>
            <ac:picMk id="33" creationId="{59DF380C-F5F2-4FFB-B13B-4DEC3E8C614B}"/>
          </ac:picMkLst>
        </pc:picChg>
        <pc:picChg chg="add del mod modCrop">
          <ac:chgData name="Mili Diengdoh" userId="4e667e83-9d62-4727-9cfb-ee24b16ffb56" providerId="ADAL" clId="{81481974-B017-4137-A403-FEC82D88473E}" dt="2020-07-14T17:40:02.141" v="109" actId="478"/>
          <ac:picMkLst>
            <pc:docMk/>
            <pc:sldMk cId="197664298" sldId="1888"/>
            <ac:picMk id="38" creationId="{29088A8F-7DB9-4C9A-977D-C1E0BCBEBF3E}"/>
          </ac:picMkLst>
        </pc:picChg>
        <pc:picChg chg="add del mod">
          <ac:chgData name="Mili Diengdoh" userId="4e667e83-9d62-4727-9cfb-ee24b16ffb56" providerId="ADAL" clId="{81481974-B017-4137-A403-FEC82D88473E}" dt="2020-07-15T14:17:54.839" v="153" actId="478"/>
          <ac:picMkLst>
            <pc:docMk/>
            <pc:sldMk cId="197664298" sldId="1888"/>
            <ac:picMk id="41" creationId="{77BDFD74-929A-4210-AB0D-B2F157C355E1}"/>
          </ac:picMkLst>
        </pc:picChg>
        <pc:picChg chg="add del mod modCrop">
          <ac:chgData name="Mili Diengdoh" userId="4e667e83-9d62-4727-9cfb-ee24b16ffb56" providerId="ADAL" clId="{81481974-B017-4137-A403-FEC82D88473E}" dt="2020-07-14T17:40:23.255" v="121" actId="478"/>
          <ac:picMkLst>
            <pc:docMk/>
            <pc:sldMk cId="197664298" sldId="1888"/>
            <ac:picMk id="41" creationId="{8089B767-D4AE-496B-AB4B-BFEB7069F712}"/>
          </ac:picMkLst>
        </pc:picChg>
        <pc:picChg chg="mod">
          <ac:chgData name="Mili Diengdoh" userId="4e667e83-9d62-4727-9cfb-ee24b16ffb56" providerId="ADAL" clId="{81481974-B017-4137-A403-FEC82D88473E}" dt="2020-07-15T14:16:41.703" v="130" actId="553"/>
          <ac:picMkLst>
            <pc:docMk/>
            <pc:sldMk cId="197664298" sldId="1888"/>
            <ac:picMk id="71" creationId="{76FC3EC2-EF19-413A-9F95-ECA349FC73E9}"/>
          </ac:picMkLst>
        </pc:picChg>
        <pc:picChg chg="del mod">
          <ac:chgData name="Mili Diengdoh" userId="4e667e83-9d62-4727-9cfb-ee24b16ffb56" providerId="ADAL" clId="{81481974-B017-4137-A403-FEC82D88473E}" dt="2020-07-15T14:17:05.909" v="136" actId="478"/>
          <ac:picMkLst>
            <pc:docMk/>
            <pc:sldMk cId="197664298" sldId="1888"/>
            <ac:picMk id="172" creationId="{56827F0D-CC7A-4E71-AB85-C86388617084}"/>
          </ac:picMkLst>
        </pc:picChg>
        <pc:picChg chg="del mod">
          <ac:chgData name="Mili Diengdoh" userId="4e667e83-9d62-4727-9cfb-ee24b16ffb56" providerId="ADAL" clId="{81481974-B017-4137-A403-FEC82D88473E}" dt="2020-07-14T17:40:18.088" v="119" actId="478"/>
          <ac:picMkLst>
            <pc:docMk/>
            <pc:sldMk cId="197664298" sldId="1888"/>
            <ac:picMk id="198" creationId="{017745C6-B203-4887-9F50-0F21631C2F47}"/>
          </ac:picMkLst>
        </pc:picChg>
        <pc:picChg chg="del mod">
          <ac:chgData name="Mili Diengdoh" userId="4e667e83-9d62-4727-9cfb-ee24b16ffb56" providerId="ADAL" clId="{81481974-B017-4137-A403-FEC82D88473E}" dt="2020-07-15T14:17:53.287" v="152" actId="478"/>
          <ac:picMkLst>
            <pc:docMk/>
            <pc:sldMk cId="197664298" sldId="1888"/>
            <ac:picMk id="206" creationId="{DE2C629A-2816-44D2-9D71-A73B87D83B9C}"/>
          </ac:picMkLst>
        </pc:picChg>
        <pc:picChg chg="del mod">
          <ac:chgData name="Mili Diengdoh" userId="4e667e83-9d62-4727-9cfb-ee24b16ffb56" providerId="ADAL" clId="{81481974-B017-4137-A403-FEC82D88473E}" dt="2020-07-15T14:16:35.720" v="128" actId="478"/>
          <ac:picMkLst>
            <pc:docMk/>
            <pc:sldMk cId="197664298" sldId="1888"/>
            <ac:picMk id="213" creationId="{CA10B922-F963-4A52-A3FC-ECA8AD33E60C}"/>
          </ac:picMkLst>
        </pc:picChg>
        <pc:cxnChg chg="mod">
          <ac:chgData name="Mili Diengdoh" userId="4e667e83-9d62-4727-9cfb-ee24b16ffb56" providerId="ADAL" clId="{81481974-B017-4137-A403-FEC82D88473E}" dt="2020-07-15T15:44:30.706" v="966" actId="108"/>
          <ac:cxnSpMkLst>
            <pc:docMk/>
            <pc:sldMk cId="197664298" sldId="1888"/>
            <ac:cxnSpMk id="26" creationId="{0153EABA-4CA9-48E0-BAA2-2053BC42C9D6}"/>
          </ac:cxnSpMkLst>
        </pc:cxnChg>
      </pc:sldChg>
      <pc:sldMasterChg chg="modSldLayout">
        <pc:chgData name="Mili Diengdoh" userId="4e667e83-9d62-4727-9cfb-ee24b16ffb56" providerId="ADAL" clId="{81481974-B017-4137-A403-FEC82D88473E}" dt="2020-07-15T15:39:25.327" v="917" actId="255"/>
        <pc:sldMasterMkLst>
          <pc:docMk/>
          <pc:sldMasterMk cId="1881724970" sldId="2147484551"/>
        </pc:sldMasterMkLst>
        <pc:sldLayoutChg chg="modSp mod">
          <pc:chgData name="Mili Diengdoh" userId="4e667e83-9d62-4727-9cfb-ee24b16ffb56" providerId="ADAL" clId="{81481974-B017-4137-A403-FEC82D88473E}" dt="2020-07-15T15:39:25.327" v="917" actId="255"/>
          <pc:sldLayoutMkLst>
            <pc:docMk/>
            <pc:sldMasterMk cId="1881724970" sldId="2147484551"/>
            <pc:sldLayoutMk cId="3196120295" sldId="2147484622"/>
          </pc:sldLayoutMkLst>
          <pc:spChg chg="mod">
            <ac:chgData name="Mili Diengdoh" userId="4e667e83-9d62-4727-9cfb-ee24b16ffb56" providerId="ADAL" clId="{81481974-B017-4137-A403-FEC82D88473E}" dt="2020-07-15T15:39:25.327" v="917" actId="255"/>
            <ac:spMkLst>
              <pc:docMk/>
              <pc:sldMasterMk cId="1881724970" sldId="2147484551"/>
              <pc:sldLayoutMk cId="3196120295" sldId="2147484622"/>
              <ac:spMk id="4" creationId="{D1FDE817-4581-481C-9C54-D23C2F82ACA3}"/>
            </ac:spMkLst>
          </pc:spChg>
        </pc:sldLayoutChg>
        <pc:sldLayoutChg chg="delSp mod">
          <pc:chgData name="Mili Diengdoh" userId="4e667e83-9d62-4727-9cfb-ee24b16ffb56" providerId="ADAL" clId="{81481974-B017-4137-A403-FEC82D88473E}" dt="2020-07-15T15:37:21.478" v="910" actId="478"/>
          <pc:sldLayoutMkLst>
            <pc:docMk/>
            <pc:sldMasterMk cId="1881724970" sldId="2147484551"/>
            <pc:sldLayoutMk cId="204889655" sldId="2147484624"/>
          </pc:sldLayoutMkLst>
          <pc:spChg chg="del">
            <ac:chgData name="Mili Diengdoh" userId="4e667e83-9d62-4727-9cfb-ee24b16ffb56" providerId="ADAL" clId="{81481974-B017-4137-A403-FEC82D88473E}" dt="2020-07-15T15:37:21.478" v="910" actId="478"/>
            <ac:spMkLst>
              <pc:docMk/>
              <pc:sldMasterMk cId="1881724970" sldId="2147484551"/>
              <pc:sldLayoutMk cId="204889655" sldId="2147484624"/>
              <ac:spMk id="12" creationId="{A8F5F40B-56C9-1D43-9521-8583515F1C5D}"/>
            </ac:spMkLst>
          </pc:spChg>
        </pc:sldLayoutChg>
      </pc:sldMasterChg>
    </pc:docChg>
  </pc:docChgLst>
  <pc:docChgLst>
    <pc:chgData name="Wanlambok Nongbet [Chillibreeze]" userId="6bf028ea-505a-4797-9fbe-498829f78d74" providerId="ADAL" clId="{15F98B44-6B9A-41B4-BC58-B66F3A098A15}"/>
    <pc:docChg chg="undo custSel modSld">
      <pc:chgData name="Wanlambok Nongbet [Chillibreeze]" userId="6bf028ea-505a-4797-9fbe-498829f78d74" providerId="ADAL" clId="{15F98B44-6B9A-41B4-BC58-B66F3A098A15}" dt="2020-07-15T13:28:39.228" v="4" actId="255"/>
      <pc:docMkLst>
        <pc:docMk/>
      </pc:docMkLst>
      <pc:sldChg chg="modSp mod">
        <pc:chgData name="Wanlambok Nongbet [Chillibreeze]" userId="6bf028ea-505a-4797-9fbe-498829f78d74" providerId="ADAL" clId="{15F98B44-6B9A-41B4-BC58-B66F3A098A15}" dt="2020-07-15T13:28:39.228" v="4" actId="255"/>
        <pc:sldMkLst>
          <pc:docMk/>
          <pc:sldMk cId="3225459139" sldId="1887"/>
        </pc:sldMkLst>
        <pc:spChg chg="mod">
          <ac:chgData name="Wanlambok Nongbet [Chillibreeze]" userId="6bf028ea-505a-4797-9fbe-498829f78d74" providerId="ADAL" clId="{15F98B44-6B9A-41B4-BC58-B66F3A098A15}" dt="2020-07-15T13:28:31.819" v="0" actId="2711"/>
          <ac:spMkLst>
            <pc:docMk/>
            <pc:sldMk cId="3225459139" sldId="1887"/>
            <ac:spMk id="4" creationId="{B91E8E0F-C664-4AB8-A4EE-908CE7691005}"/>
          </ac:spMkLst>
        </pc:spChg>
        <pc:spChg chg="mod">
          <ac:chgData name="Wanlambok Nongbet [Chillibreeze]" userId="6bf028ea-505a-4797-9fbe-498829f78d74" providerId="ADAL" clId="{15F98B44-6B9A-41B4-BC58-B66F3A098A15}" dt="2020-07-15T13:28:31.819" v="0" actId="2711"/>
          <ac:spMkLst>
            <pc:docMk/>
            <pc:sldMk cId="3225459139" sldId="1887"/>
            <ac:spMk id="6" creationId="{5FA743E4-1A0E-474E-9CF0-83C7A8210962}"/>
          </ac:spMkLst>
        </pc:spChg>
        <pc:spChg chg="mod">
          <ac:chgData name="Wanlambok Nongbet [Chillibreeze]" userId="6bf028ea-505a-4797-9fbe-498829f78d74" providerId="ADAL" clId="{15F98B44-6B9A-41B4-BC58-B66F3A098A15}" dt="2020-07-15T13:28:31.819" v="0" actId="2711"/>
          <ac:spMkLst>
            <pc:docMk/>
            <pc:sldMk cId="3225459139" sldId="1887"/>
            <ac:spMk id="8" creationId="{6610B812-2802-46F2-A3CA-A5A4B85A3499}"/>
          </ac:spMkLst>
        </pc:spChg>
        <pc:spChg chg="mod">
          <ac:chgData name="Wanlambok Nongbet [Chillibreeze]" userId="6bf028ea-505a-4797-9fbe-498829f78d74" providerId="ADAL" clId="{15F98B44-6B9A-41B4-BC58-B66F3A098A15}" dt="2020-07-15T13:28:31.819" v="0" actId="2711"/>
          <ac:spMkLst>
            <pc:docMk/>
            <pc:sldMk cId="3225459139" sldId="1887"/>
            <ac:spMk id="10" creationId="{075EEB85-8B68-4560-BBF0-5D85287992BF}"/>
          </ac:spMkLst>
        </pc:spChg>
        <pc:spChg chg="mod">
          <ac:chgData name="Wanlambok Nongbet [Chillibreeze]" userId="6bf028ea-505a-4797-9fbe-498829f78d74" providerId="ADAL" clId="{15F98B44-6B9A-41B4-BC58-B66F3A098A15}" dt="2020-07-15T13:28:31.819" v="0" actId="2711"/>
          <ac:spMkLst>
            <pc:docMk/>
            <pc:sldMk cId="3225459139" sldId="1887"/>
            <ac:spMk id="39" creationId="{0651FEE6-AEAA-4E80-960F-B34C16EA066D}"/>
          </ac:spMkLst>
        </pc:spChg>
        <pc:spChg chg="mod">
          <ac:chgData name="Wanlambok Nongbet [Chillibreeze]" userId="6bf028ea-505a-4797-9fbe-498829f78d74" providerId="ADAL" clId="{15F98B44-6B9A-41B4-BC58-B66F3A098A15}" dt="2020-07-15T13:28:39.228" v="4" actId="255"/>
          <ac:spMkLst>
            <pc:docMk/>
            <pc:sldMk cId="3225459139" sldId="1887"/>
            <ac:spMk id="56" creationId="{BB73F82A-F426-45D3-8DA6-EC8D50D25DEA}"/>
          </ac:spMkLst>
        </pc:spChg>
        <pc:spChg chg="mod">
          <ac:chgData name="Wanlambok Nongbet [Chillibreeze]" userId="6bf028ea-505a-4797-9fbe-498829f78d74" providerId="ADAL" clId="{15F98B44-6B9A-41B4-BC58-B66F3A098A15}" dt="2020-07-15T13:28:39.228" v="4" actId="255"/>
          <ac:spMkLst>
            <pc:docMk/>
            <pc:sldMk cId="3225459139" sldId="1887"/>
            <ac:spMk id="59" creationId="{02EB8FCE-C315-4CDF-9037-3334CD2511D6}"/>
          </ac:spMkLst>
        </pc:spChg>
        <pc:spChg chg="mod">
          <ac:chgData name="Wanlambok Nongbet [Chillibreeze]" userId="6bf028ea-505a-4797-9fbe-498829f78d74" providerId="ADAL" clId="{15F98B44-6B9A-41B4-BC58-B66F3A098A15}" dt="2020-07-15T13:28:39.228" v="4" actId="255"/>
          <ac:spMkLst>
            <pc:docMk/>
            <pc:sldMk cId="3225459139" sldId="1887"/>
            <ac:spMk id="62" creationId="{AA515807-1B84-4ACF-9326-87CF9C78EAFB}"/>
          </ac:spMkLst>
        </pc:spChg>
        <pc:spChg chg="mod">
          <ac:chgData name="Wanlambok Nongbet [Chillibreeze]" userId="6bf028ea-505a-4797-9fbe-498829f78d74" providerId="ADAL" clId="{15F98B44-6B9A-41B4-BC58-B66F3A098A15}" dt="2020-07-15T13:28:39.228" v="4" actId="255"/>
          <ac:spMkLst>
            <pc:docMk/>
            <pc:sldMk cId="3225459139" sldId="1887"/>
            <ac:spMk id="66" creationId="{825D0595-115D-41FA-808C-4B6709E7B9EB}"/>
          </ac:spMkLst>
        </pc:spChg>
        <pc:spChg chg="mod">
          <ac:chgData name="Wanlambok Nongbet [Chillibreeze]" userId="6bf028ea-505a-4797-9fbe-498829f78d74" providerId="ADAL" clId="{15F98B44-6B9A-41B4-BC58-B66F3A098A15}" dt="2020-07-15T13:28:39.228" v="4" actId="255"/>
          <ac:spMkLst>
            <pc:docMk/>
            <pc:sldMk cId="3225459139" sldId="1887"/>
            <ac:spMk id="69" creationId="{04D5EAE2-4D1C-4F48-83E5-E5DD5E0C37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7/21/2020 1:24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7/21/2020 1:24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Configuring CI/CD Pipelines as Code with YAML in Azure DevOps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- https://www.azuredevopslabs.com/labs/azuredevops/yaml/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1:24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5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1:24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Automating Selenium Tests in Azure Pipelines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- https://www.azuredevopslabs.com/labs/vstsextend/Selenium/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1:24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Controlling Deployments using Release Gates -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https://azuredevopslabs.com/labs/vstsextend/releasegates/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1:24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7/21/2020 1:24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1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Q1 Answer</a:t>
            </a:r>
            <a:r>
              <a:rPr lang="en-US"/>
              <a:t>: One</a:t>
            </a:r>
          </a:p>
          <a:p>
            <a:r>
              <a:rPr lang="en-US" b="1"/>
              <a:t>Q2 Answer: </a:t>
            </a:r>
            <a:r>
              <a:rPr lang="en-US" b="0"/>
              <a:t>Variable group</a:t>
            </a:r>
          </a:p>
          <a:p>
            <a:r>
              <a:rPr lang="en-US" b="1"/>
              <a:t>Q3 Answer</a:t>
            </a:r>
            <a:r>
              <a:rPr lang="en-US" b="0"/>
              <a:t>: Azure Key Vault</a:t>
            </a:r>
          </a:p>
          <a:p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Q4 Answer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One of the following: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the script that is generated automatically when a deployment group is created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Azure Pipelines Agent Azure VM extension on each of the VMs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Azure Resource Group Deployment task in your release pipeline</a:t>
            </a:r>
          </a:p>
          <a:p>
            <a:r>
              <a:rPr lang="en-US" b="1"/>
              <a:t>Q5 Answer</a:t>
            </a:r>
            <a:r>
              <a:rPr lang="en-US" b="0"/>
              <a:t>: </a:t>
            </a:r>
            <a:r>
              <a:rPr lang="en-US" b="0" i="0" u="none" strike="noStrike">
                <a:effectLst/>
                <a:latin typeface="Segoe UI" panose="020B0502040204020203" pitchFamily="34" charset="0"/>
              </a:rPr>
              <a:t>It has Release. as its prefix (</a:t>
            </a:r>
            <a:r>
              <a:rPr lang="en-US" b="0" i="0" u="none" strike="noStrike" err="1">
                <a:effectLst/>
                <a:latin typeface="Segoe UI" panose="020B0502040204020203" pitchFamily="34" charset="0"/>
              </a:rPr>
              <a:t>eg</a:t>
            </a:r>
            <a:r>
              <a:rPr lang="en-US" b="0" i="0" u="none" strike="noStrike">
                <a:effectLst/>
                <a:latin typeface="Segoe UI" panose="020B0502040204020203" pitchFamily="34" charset="0"/>
              </a:rPr>
              <a:t>: </a:t>
            </a:r>
            <a:r>
              <a:rPr lang="en-US" b="0" i="0" u="none" strike="noStrike" err="1">
                <a:effectLst/>
                <a:latin typeface="Segoe UI" panose="020B0502040204020203" pitchFamily="34" charset="0"/>
              </a:rPr>
              <a:t>Release.Reason</a:t>
            </a:r>
            <a:r>
              <a:rPr lang="en-US" b="0" i="0" u="none" strike="noStrike">
                <a:effectLst/>
                <a:latin typeface="Segoe UI" panose="020B0502040204020203" pitchFamily="34" charset="0"/>
              </a:rPr>
              <a:t>) 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5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a moment to complete the demonstration, as defined in the student manual.</a:t>
            </a:r>
          </a:p>
          <a:p>
            <a:endParaRPr lang="en-US"/>
          </a:p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2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a moment to complete the demonstration, as defined in the student manual.</a:t>
            </a:r>
          </a:p>
          <a:p>
            <a:endParaRPr lang="en-US"/>
          </a:p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8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a moment to complete the demonstration, as defined in the student manual.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7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5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a moment to complete the demonstration, as defined in the student manual.</a:t>
            </a:r>
          </a:p>
          <a:p>
            <a:endParaRPr lang="en-US"/>
          </a:p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7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4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a moment to complete the demonstration, as defined in the student manual.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 descr="Microsoft Azure logo">
            <a:extLst>
              <a:ext uri="{FF2B5EF4-FFF2-40B4-BE49-F238E27FC236}">
                <a16:creationId xmlns:a16="http://schemas.microsoft.com/office/drawing/2014/main" id="{AFDC29EE-BDE7-4363-B0FC-728521A36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276" y="448056"/>
            <a:ext cx="1362456" cy="1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8896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3292078"/>
            <a:ext cx="2506662" cy="4103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28043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039" y="3344912"/>
            <a:ext cx="9240836" cy="30469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61202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807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132018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121083" y="0"/>
            <a:ext cx="65291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68" y="606191"/>
            <a:ext cx="3264575" cy="2331508"/>
          </a:xfrm>
        </p:spPr>
        <p:txBody>
          <a:bodyPr anchor="b">
            <a:normAutofit/>
          </a:bodyPr>
          <a:lstStyle>
            <a:lvl1pPr>
              <a:defRPr sz="3672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62" y="746083"/>
            <a:ext cx="6622423" cy="1446550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6368" y="2984330"/>
            <a:ext cx="3264575" cy="344639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30">
                <a:solidFill>
                  <a:srgbClr val="FFFFFF"/>
                </a:solidFill>
              </a:defRPr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914" y="3623552"/>
            <a:ext cx="2467576" cy="25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32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62" r:id="rId2"/>
    <p:sldLayoutId id="2147484617" r:id="rId3"/>
    <p:sldLayoutId id="2147484580" r:id="rId4"/>
    <p:sldLayoutId id="2147484563" r:id="rId5"/>
    <p:sldLayoutId id="2147484622" r:id="rId6"/>
    <p:sldLayoutId id="2147484615" r:id="rId7"/>
    <p:sldLayoutId id="2147484572" r:id="rId8"/>
    <p:sldLayoutId id="2147484623" r:id="rId9"/>
    <p:sldLayoutId id="2147484624" r:id="rId10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wmf"/><Relationship Id="rId7" Type="http://schemas.openxmlformats.org/officeDocument/2006/relationships/image" Target="../media/image14.e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sacrispin.com/2011/11/08/using-the-agile-testing-quadrants/" TargetMode="External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e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emf"/><Relationship Id="rId4" Type="http://schemas.openxmlformats.org/officeDocument/2006/relationships/image" Target="../media/image20.wmf"/><Relationship Id="rId9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devopslabs.com/labs/azuredevops/yam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www.azuredevopslabs.com/labs/vstsextend/Seleniu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azuredevopslabs.com/labs/vstsextend/releasegate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9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12" Type="http://schemas.openxmlformats.org/officeDocument/2006/relationships/image" Target="../media/image8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11" Type="http://schemas.openxmlformats.org/officeDocument/2006/relationships/image" Target="../media/image87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emf"/><Relationship Id="rId9" Type="http://schemas.openxmlformats.org/officeDocument/2006/relationships/image" Target="../media/image8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Module 11:</a:t>
            </a:r>
            <a:br>
              <a:rPr lang="en-US" dirty="0"/>
            </a:br>
            <a:r>
              <a:rPr lang="en-US" dirty="0"/>
              <a:t>Set up a release management workflow</a:t>
            </a:r>
          </a:p>
        </p:txBody>
      </p:sp>
    </p:spTree>
    <p:extLst>
      <p:ext uri="{BB962C8B-B14F-4D97-AF65-F5344CB8AC3E}">
        <p14:creationId xmlns:p14="http://schemas.microsoft.com/office/powerpoint/2010/main" val="35607312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FA57-9620-4AF5-B790-DC0FBE2E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and hosted agents</a:t>
            </a:r>
          </a:p>
        </p:txBody>
      </p:sp>
      <p:pic>
        <p:nvPicPr>
          <p:cNvPr id="23" name="Picture 22" descr="Icon of a person in a frame">
            <a:extLst>
              <a:ext uri="{FF2B5EF4-FFF2-40B4-BE49-F238E27FC236}">
                <a16:creationId xmlns:a16="http://schemas.microsoft.com/office/drawing/2014/main" id="{F8098FF0-FF96-4857-AAAE-824A83BE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694909"/>
            <a:ext cx="952500" cy="952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73123F-209C-4AC4-BFFD-92BE5E66FA84}"/>
              </a:ext>
            </a:extLst>
          </p:cNvPr>
          <p:cNvSpPr txBox="1"/>
          <p:nvPr/>
        </p:nvSpPr>
        <p:spPr>
          <a:xfrm>
            <a:off x="1677988" y="1694909"/>
            <a:ext cx="10332720" cy="2816156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+mj-lt"/>
              </a:rPr>
              <a:t>Hosted agents:</a:t>
            </a:r>
            <a:r>
              <a:rPr lang="en-US" sz="2400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>
                <a:latin typeface="+mj-lt"/>
              </a:rPr>
              <a:t>These agents exist within their own hosted pool and are maintained and upgraded by the vendor. Hosted agents have specific limitations and advantages: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Hosted agents have no cost and are immediately available, and have most common software and libraries installed</a:t>
            </a:r>
          </a:p>
          <a:p>
            <a:pPr marL="465138" lvl="1" indent="-465138"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Do not have an interactive mode</a:t>
            </a:r>
          </a:p>
          <a:p>
            <a:pPr marL="465138" lvl="1" indent="-465138"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Do not allow administrative privilege or allow logon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6CB4A3-D6B7-45A0-9FE9-3A8812F3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77988" y="4780244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four Asterix aligned horizontally">
            <a:extLst>
              <a:ext uri="{FF2B5EF4-FFF2-40B4-BE49-F238E27FC236}">
                <a16:creationId xmlns:a16="http://schemas.microsoft.com/office/drawing/2014/main" id="{764C783D-8CE7-4CF1-AE84-302455D8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5218740"/>
            <a:ext cx="954024" cy="95402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236DD0C-93A8-4711-A0FC-EB581BDDD177}"/>
              </a:ext>
            </a:extLst>
          </p:cNvPr>
          <p:cNvSpPr txBox="1">
            <a:spLocks/>
          </p:cNvSpPr>
          <p:nvPr/>
        </p:nvSpPr>
        <p:spPr>
          <a:xfrm>
            <a:off x="1677988" y="5326420"/>
            <a:ext cx="10332720" cy="7386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0">
                <a:solidFill>
                  <a:schemeClr val="tx1"/>
                </a:solidFill>
              </a:rPr>
              <a:t>Private (or Custom) agents:</a:t>
            </a:r>
            <a:r>
              <a:rPr lang="en-US" spc="0">
                <a:solidFill>
                  <a:schemeClr val="tx1"/>
                </a:solidFill>
              </a:rPr>
              <a:t> </a:t>
            </a:r>
            <a:r>
              <a:rPr lang="en-US" spc="0">
                <a:solidFill>
                  <a:schemeClr val="tx1"/>
                </a:solidFill>
                <a:latin typeface="+mn-lt"/>
              </a:rPr>
              <a:t>Private agents are provisioned on private virtual machines (VMs) and are custom built to accommodate the project’s needs</a:t>
            </a:r>
          </a:p>
        </p:txBody>
      </p:sp>
    </p:spTree>
    <p:extLst>
      <p:ext uri="{BB962C8B-B14F-4D97-AF65-F5344CB8AC3E}">
        <p14:creationId xmlns:p14="http://schemas.microsoft.com/office/powerpoint/2010/main" val="18855731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FA57-9620-4AF5-B790-DC0FBE2E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Agents and Deployment groups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17C3E-BBB9-4F1F-831E-544A9CE8FF72}"/>
              </a:ext>
            </a:extLst>
          </p:cNvPr>
          <p:cNvSpPr/>
          <p:nvPr/>
        </p:nvSpPr>
        <p:spPr bwMode="auto">
          <a:xfrm>
            <a:off x="431800" y="1405055"/>
            <a:ext cx="2249866" cy="2171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 deployment group is a logical set of deployment target machines that have agents installed on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each 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C1483-46B1-4827-A0F7-E5D3486C7E11}"/>
              </a:ext>
            </a:extLst>
          </p:cNvPr>
          <p:cNvSpPr/>
          <p:nvPr/>
        </p:nvSpPr>
        <p:spPr bwMode="auto">
          <a:xfrm>
            <a:off x="2777457" y="1405055"/>
            <a:ext cx="2204180" cy="2171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Can solve the firewall issues because you pull sources from a central server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16C05E-CAAE-41E1-B3D3-F454E90422EF}"/>
              </a:ext>
            </a:extLst>
          </p:cNvPr>
          <p:cNvSpPr/>
          <p:nvPr/>
        </p:nvSpPr>
        <p:spPr bwMode="auto">
          <a:xfrm>
            <a:off x="5079989" y="1405055"/>
            <a:ext cx="2272708" cy="2171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Specify the security context and runtime targets for the agents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3F4421-61D5-47AA-817D-565382AF279E}"/>
              </a:ext>
            </a:extLst>
          </p:cNvPr>
          <p:cNvSpPr/>
          <p:nvPr/>
        </p:nvSpPr>
        <p:spPr bwMode="auto">
          <a:xfrm>
            <a:off x="7447210" y="1405055"/>
            <a:ext cx="2227019" cy="2171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Let you view live logs for each server as a deployment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takes place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DCAF6-E276-45AB-ADAA-8D3310D510D4}"/>
              </a:ext>
            </a:extLst>
          </p:cNvPr>
          <p:cNvSpPr/>
          <p:nvPr/>
        </p:nvSpPr>
        <p:spPr bwMode="auto">
          <a:xfrm>
            <a:off x="9771303" y="1405055"/>
            <a:ext cx="2227022" cy="2171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Enable you to use machine tags to limit deployment to specific sets of target servers</a:t>
            </a:r>
          </a:p>
        </p:txBody>
      </p:sp>
      <p:pic>
        <p:nvPicPr>
          <p:cNvPr id="4" name="Picture 3" descr="Illustration of Azure Pipelines service where the on-premises environment has no connection to Microsoft-hosted agent. The self hosted on-premises agent has connectivity to Azure Pipelines service">
            <a:extLst>
              <a:ext uri="{FF2B5EF4-FFF2-40B4-BE49-F238E27FC236}">
                <a16:creationId xmlns:a16="http://schemas.microsoft.com/office/drawing/2014/main" id="{2F9AC054-AC34-4FD0-BE75-11E2D342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64669"/>
            <a:ext cx="11626088" cy="282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634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8AC-BB22-4966-A16F-13242ECC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Release agent jobs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D700F-92AC-4298-8F14-D4A0E3E51FD0}"/>
              </a:ext>
            </a:extLst>
          </p:cNvPr>
          <p:cNvSpPr/>
          <p:nvPr/>
        </p:nvSpPr>
        <p:spPr bwMode="auto">
          <a:xfrm>
            <a:off x="431800" y="1405055"/>
            <a:ext cx="5810956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 job is a series of tasks that run sequentially on the same target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268F7F-DE4D-4A33-93CD-D1887EF9ED99}"/>
              </a:ext>
            </a:extLst>
          </p:cNvPr>
          <p:cNvSpPr/>
          <p:nvPr/>
        </p:nvSpPr>
        <p:spPr bwMode="auto">
          <a:xfrm>
            <a:off x="438149" y="2901244"/>
            <a:ext cx="5810956" cy="2164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  <a:latin typeface="+mj-lt"/>
              </a:rPr>
              <a:t>Can be combined in one pipeline to enable multi-platform deployment:</a:t>
            </a:r>
          </a:p>
          <a:p>
            <a:pPr marL="0" lvl="1">
              <a:spcBef>
                <a:spcPts val="600"/>
              </a:spcBef>
            </a:pPr>
            <a:r>
              <a:rPr lang="en-US" sz="2000">
                <a:solidFill>
                  <a:schemeClr val="tx1"/>
                </a:solidFill>
              </a:rPr>
              <a:t>E.g. Deploy </a:t>
            </a:r>
            <a:r>
              <a:rPr lang="en-US" sz="2000" err="1">
                <a:solidFill>
                  <a:schemeClr val="tx1"/>
                </a:solidFill>
              </a:rPr>
              <a:t>.Net</a:t>
            </a:r>
            <a:r>
              <a:rPr lang="en-US" sz="2000">
                <a:solidFill>
                  <a:schemeClr val="tx1"/>
                </a:solidFill>
              </a:rPr>
              <a:t> backend via Windows, </a:t>
            </a:r>
            <a:r>
              <a:rPr lang="en-US" sz="2000" err="1">
                <a:solidFill>
                  <a:schemeClr val="tx1"/>
                </a:solidFill>
              </a:rPr>
              <a:t>IoS</a:t>
            </a:r>
            <a:r>
              <a:rPr lang="en-US" sz="2000">
                <a:solidFill>
                  <a:schemeClr val="tx1"/>
                </a:solidFill>
              </a:rPr>
              <a:t> app via MacOS and Angular frontend via Linux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98BE8-0A98-4978-9300-CF66128D2E42}"/>
              </a:ext>
            </a:extLst>
          </p:cNvPr>
          <p:cNvSpPr/>
          <p:nvPr/>
        </p:nvSpPr>
        <p:spPr bwMode="auto">
          <a:xfrm>
            <a:off x="438149" y="5190163"/>
            <a:ext cx="5810956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Jobs run on the host machine where the agent is installed</a:t>
            </a:r>
          </a:p>
        </p:txBody>
      </p:sp>
      <p:pic>
        <p:nvPicPr>
          <p:cNvPr id="4" name="Picture 3" descr="Screenshot of Task tab from Release Job Picture menu">
            <a:extLst>
              <a:ext uri="{FF2B5EF4-FFF2-40B4-BE49-F238E27FC236}">
                <a16:creationId xmlns:a16="http://schemas.microsoft.com/office/drawing/2014/main" id="{AEEBF3EB-4224-4C6B-8757-63935A3206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3" y="1392355"/>
            <a:ext cx="5675376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69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3950-CA1A-4CB5-B14E-FF051C14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release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C2F4E-10EC-47B2-8EA2-465F0E9B5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183"/>
            <a:ext cx="12436475" cy="132905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307507-F373-4CBC-B346-8A647F9318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87376" y="2209121"/>
            <a:ext cx="2449188" cy="24491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Jobs or 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agent jobs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9105F5-6E30-4DD9-B246-38CE2E130960}"/>
              </a:ext>
            </a:extLst>
          </p:cNvPr>
          <p:cNvSpPr/>
          <p:nvPr/>
        </p:nvSpPr>
        <p:spPr bwMode="auto">
          <a:xfrm>
            <a:off x="3533355" y="2209121"/>
            <a:ext cx="2449188" cy="24491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Server or agentless jobs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00F401-0B17-428A-BB57-3EF6AA7E918C}"/>
              </a:ext>
            </a:extLst>
          </p:cNvPr>
          <p:cNvSpPr/>
          <p:nvPr/>
        </p:nvSpPr>
        <p:spPr bwMode="auto">
          <a:xfrm>
            <a:off x="6479334" y="2209121"/>
            <a:ext cx="2449188" cy="24491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Container jobs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6D69AE-6D48-473B-AC61-D47E8CB15B87}"/>
              </a:ext>
            </a:extLst>
          </p:cNvPr>
          <p:cNvSpPr/>
          <p:nvPr/>
        </p:nvSpPr>
        <p:spPr bwMode="auto">
          <a:xfrm>
            <a:off x="9425312" y="2209121"/>
            <a:ext cx="2449188" cy="24491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Deployment group jobs</a:t>
            </a:r>
          </a:p>
        </p:txBody>
      </p:sp>
    </p:spTree>
    <p:extLst>
      <p:ext uri="{BB962C8B-B14F-4D97-AF65-F5344CB8AC3E}">
        <p14:creationId xmlns:p14="http://schemas.microsoft.com/office/powerpoint/2010/main" val="6357532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3950-CA1A-4CB5-B14E-FF051C14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Multi-configuration and multi-agent</a:t>
            </a:r>
          </a:p>
        </p:txBody>
      </p:sp>
      <p:pic>
        <p:nvPicPr>
          <p:cNvPr id="23" name="Picture 22" descr="Icon of a gear inside a circle">
            <a:extLst>
              <a:ext uri="{FF2B5EF4-FFF2-40B4-BE49-F238E27FC236}">
                <a16:creationId xmlns:a16="http://schemas.microsoft.com/office/drawing/2014/main" id="{DA448B6E-80BC-46D4-92C8-D6412360CD8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694909"/>
            <a:ext cx="950976" cy="9509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85802E-A3AD-4814-ADE1-0FFB3BD50D06}"/>
              </a:ext>
            </a:extLst>
          </p:cNvPr>
          <p:cNvSpPr txBox="1"/>
          <p:nvPr/>
        </p:nvSpPr>
        <p:spPr>
          <a:xfrm>
            <a:off x="1674190" y="1694909"/>
            <a:ext cx="10332720" cy="20621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b="1">
                <a:solidFill>
                  <a:schemeClr val="tx2"/>
                </a:solidFill>
                <a:latin typeface="+mj-lt"/>
              </a:rPr>
              <a:t>Multi-configuration:</a:t>
            </a:r>
            <a:r>
              <a:rPr lang="en-US" sz="2400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>
                <a:latin typeface="+mj-lt"/>
              </a:rPr>
              <a:t>Run the same set of tasks on multiple configurations:</a:t>
            </a:r>
          </a:p>
          <a:p>
            <a:pPr marL="0" lvl="1">
              <a:spcBef>
                <a:spcPts val="300"/>
              </a:spcBef>
              <a:spcAft>
                <a:spcPts val="600"/>
              </a:spcAft>
            </a:pPr>
            <a:r>
              <a:rPr lang="en-US" sz="2000"/>
              <a:t>Run the release once with configuration Setting A on WebApp A and setting B for </a:t>
            </a:r>
            <a:br>
              <a:rPr lang="en-US" sz="2000"/>
            </a:br>
            <a:r>
              <a:rPr lang="en-US" sz="2000"/>
              <a:t>WebApp B</a:t>
            </a:r>
          </a:p>
          <a:p>
            <a:pPr marL="465138" lvl="1" indent="-465138"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Deploy to different geographic regions</a:t>
            </a:r>
          </a:p>
          <a:p>
            <a:pPr marL="465138" lvl="1" indent="-465138"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Multi-configuration testing: Run a set of tests in parallel - once for each test configuration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8062C3-0F71-4133-897A-6BED42AE0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99154" y="4238117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four servers">
            <a:extLst>
              <a:ext uri="{FF2B5EF4-FFF2-40B4-BE49-F238E27FC236}">
                <a16:creationId xmlns:a16="http://schemas.microsoft.com/office/drawing/2014/main" id="{A4D18BAF-8C71-49FF-AFB8-23CA25FC92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4843898"/>
            <a:ext cx="950976" cy="95097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82EBA86-D9D8-4EBD-AC4F-E1825280A33C}"/>
              </a:ext>
            </a:extLst>
          </p:cNvPr>
          <p:cNvSpPr txBox="1">
            <a:spLocks/>
          </p:cNvSpPr>
          <p:nvPr/>
        </p:nvSpPr>
        <p:spPr>
          <a:xfrm>
            <a:off x="1674191" y="4719222"/>
            <a:ext cx="10332720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spc="0">
                <a:solidFill>
                  <a:schemeClr val="tx2"/>
                </a:solidFill>
              </a:rPr>
              <a:t>Multi-agent</a:t>
            </a:r>
            <a:r>
              <a:rPr lang="en-US" spc="0">
                <a:solidFill>
                  <a:schemeClr val="tx2"/>
                </a:solidFill>
              </a:rPr>
              <a:t>: </a:t>
            </a:r>
            <a:r>
              <a:rPr lang="en-US" spc="0">
                <a:solidFill>
                  <a:schemeClr val="tx1"/>
                </a:solidFill>
              </a:rPr>
              <a:t>Run the same set of tasks on multiple agents using the specified number of agents: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Deploy same bits to a farm of servers</a:t>
            </a:r>
          </a:p>
        </p:txBody>
      </p:sp>
    </p:spTree>
    <p:extLst>
      <p:ext uri="{BB962C8B-B14F-4D97-AF65-F5344CB8AC3E}">
        <p14:creationId xmlns:p14="http://schemas.microsoft.com/office/powerpoint/2010/main" val="10338290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602CD-F783-4EA9-850D-0E4DB319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Discussion – how to use release jobs?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AE3517-EDFB-472D-9C33-ED30E3146991}"/>
              </a:ext>
            </a:extLst>
          </p:cNvPr>
          <p:cNvSpPr txBox="1"/>
          <p:nvPr/>
        </p:nvSpPr>
        <p:spPr>
          <a:xfrm>
            <a:off x="427038" y="1223151"/>
            <a:ext cx="11571287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dirty="0">
                <a:latin typeface="+mj-lt"/>
              </a:rPr>
              <a:t>Do you see a purpose for Release Jobs in your pipeline? How would you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set it up?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5ADB6-06A6-4BCC-9A2B-6BA619D9C464}"/>
              </a:ext>
            </a:extLst>
          </p:cNvPr>
          <p:cNvSpPr txBox="1"/>
          <p:nvPr/>
        </p:nvSpPr>
        <p:spPr>
          <a:xfrm>
            <a:off x="427038" y="2132354"/>
            <a:ext cx="1157128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>
                <a:solidFill>
                  <a:schemeClr val="tx2"/>
                </a:solidFill>
                <a:latin typeface="+mj-lt"/>
              </a:rPr>
              <a:t>Topics you might want to consider are:</a:t>
            </a:r>
          </a:p>
        </p:txBody>
      </p: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6C2C626C-8E84-43E5-B522-26A7176FBBC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6" y="2600075"/>
            <a:ext cx="950976" cy="9509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E34C50-71F5-48ED-84FF-94548823232E}"/>
              </a:ext>
            </a:extLst>
          </p:cNvPr>
          <p:cNvSpPr txBox="1"/>
          <p:nvPr/>
        </p:nvSpPr>
        <p:spPr>
          <a:xfrm>
            <a:off x="1647829" y="2767787"/>
            <a:ext cx="443071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Do you have artifacts from multiple sources?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D7E58C-24C8-4A20-B4F6-3D2856E64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7829" y="3790304"/>
            <a:ext cx="443071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Icon of four servers">
            <a:extLst>
              <a:ext uri="{FF2B5EF4-FFF2-40B4-BE49-F238E27FC236}">
                <a16:creationId xmlns:a16="http://schemas.microsoft.com/office/drawing/2014/main" id="{E384E19D-046B-4C58-8EC1-A71B60ACF2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6786" y="4033149"/>
            <a:ext cx="950976" cy="95097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A0869B3-FD37-402A-B1F4-EB636EF026EB}"/>
              </a:ext>
            </a:extLst>
          </p:cNvPr>
          <p:cNvSpPr txBox="1"/>
          <p:nvPr/>
        </p:nvSpPr>
        <p:spPr>
          <a:xfrm>
            <a:off x="1647829" y="4200861"/>
            <a:ext cx="443071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Do you want to run deployments on different servers simultaneously?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471CD14-D985-49BB-826F-65D623ED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7829" y="5212876"/>
            <a:ext cx="443071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Icon of an arrow that is branched to left and right">
            <a:extLst>
              <a:ext uri="{FF2B5EF4-FFF2-40B4-BE49-F238E27FC236}">
                <a16:creationId xmlns:a16="http://schemas.microsoft.com/office/drawing/2014/main" id="{D899F5FC-26FC-4D74-B991-E0CB604969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6" y="5459039"/>
            <a:ext cx="950976" cy="95097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659CCC6-2676-42D1-8D21-EDCD147C7321}"/>
              </a:ext>
            </a:extLst>
          </p:cNvPr>
          <p:cNvSpPr txBox="1"/>
          <p:nvPr/>
        </p:nvSpPr>
        <p:spPr>
          <a:xfrm>
            <a:off x="1647829" y="5780639"/>
            <a:ext cx="443071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Do you need multiple platforms?</a:t>
            </a:r>
          </a:p>
        </p:txBody>
      </p:sp>
      <p:pic>
        <p:nvPicPr>
          <p:cNvPr id="64" name="Picture 63" descr="Icon of a arrow in a circular path with a timer inside the circle">
            <a:extLst>
              <a:ext uri="{FF2B5EF4-FFF2-40B4-BE49-F238E27FC236}">
                <a16:creationId xmlns:a16="http://schemas.microsoft.com/office/drawing/2014/main" id="{5A463659-34E1-4614-9518-11480824DF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90386" y="2600075"/>
            <a:ext cx="950976" cy="9509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6631341-D7FE-48A6-B408-4B01F5882F9E}"/>
              </a:ext>
            </a:extLst>
          </p:cNvPr>
          <p:cNvSpPr txBox="1"/>
          <p:nvPr/>
        </p:nvSpPr>
        <p:spPr>
          <a:xfrm>
            <a:off x="7583490" y="2921675"/>
            <a:ext cx="443071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How long does your release take?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997105-A9A2-4291-8F9E-A56A060ED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83490" y="3797216"/>
            <a:ext cx="443071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Icon of arrow pointing in four opposite directions">
            <a:extLst>
              <a:ext uri="{FF2B5EF4-FFF2-40B4-BE49-F238E27FC236}">
                <a16:creationId xmlns:a16="http://schemas.microsoft.com/office/drawing/2014/main" id="{E4B70DD1-AAF5-47AD-B8A3-459A81F6F70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386" y="4033149"/>
            <a:ext cx="950976" cy="95097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882C61F-91F5-4F07-B3F6-4EE9E1CC99F2}"/>
              </a:ext>
            </a:extLst>
          </p:cNvPr>
          <p:cNvSpPr txBox="1"/>
          <p:nvPr/>
        </p:nvSpPr>
        <p:spPr>
          <a:xfrm>
            <a:off x="7583490" y="4046972"/>
            <a:ext cx="4430710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Can you run your deployment in parallel or does it need to run in sequence?</a:t>
            </a:r>
          </a:p>
        </p:txBody>
      </p:sp>
    </p:spTree>
    <p:extLst>
      <p:ext uri="{BB962C8B-B14F-4D97-AF65-F5344CB8AC3E}">
        <p14:creationId xmlns:p14="http://schemas.microsoft.com/office/powerpoint/2010/main" val="32859831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E2DE-27CD-4922-9807-1A546FCD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Release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2C589C-11E1-42A2-9B50-6BAD6F0BB1E2}"/>
              </a:ext>
            </a:extLst>
          </p:cNvPr>
          <p:cNvSpPr/>
          <p:nvPr/>
        </p:nvSpPr>
        <p:spPr bwMode="auto">
          <a:xfrm>
            <a:off x="431800" y="1536699"/>
            <a:ext cx="2222522" cy="1466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Predefined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E33EE-8E07-47ED-B87D-3F5F6B59F1ED}"/>
              </a:ext>
            </a:extLst>
          </p:cNvPr>
          <p:cNvSpPr/>
          <p:nvPr/>
        </p:nvSpPr>
        <p:spPr bwMode="auto">
          <a:xfrm>
            <a:off x="2792834" y="1536699"/>
            <a:ext cx="2177392" cy="1466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Release pipeline variables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814EC-46F2-4108-879B-DF6CE9EE74ED}"/>
              </a:ext>
            </a:extLst>
          </p:cNvPr>
          <p:cNvSpPr/>
          <p:nvPr/>
        </p:nvSpPr>
        <p:spPr bwMode="auto">
          <a:xfrm>
            <a:off x="5110461" y="1536699"/>
            <a:ext cx="2245087" cy="1466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Stage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CD4CD-746E-424A-BFBE-333CFEA229B6}"/>
              </a:ext>
            </a:extLst>
          </p:cNvPr>
          <p:cNvSpPr/>
          <p:nvPr/>
        </p:nvSpPr>
        <p:spPr bwMode="auto">
          <a:xfrm>
            <a:off x="7493201" y="1536699"/>
            <a:ext cx="2199954" cy="1466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Variable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BDD9EA-FB70-48FB-A2F6-B198ECCF95AB}"/>
              </a:ext>
            </a:extLst>
          </p:cNvPr>
          <p:cNvSpPr/>
          <p:nvPr/>
        </p:nvSpPr>
        <p:spPr bwMode="auto">
          <a:xfrm>
            <a:off x="9832531" y="1536699"/>
            <a:ext cx="2199957" cy="1466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Normal and Secret variables</a:t>
            </a:r>
          </a:p>
        </p:txBody>
      </p:sp>
      <p:pic>
        <p:nvPicPr>
          <p:cNvPr id="4" name="Picture 3" descr="Screenshot of Variables tab which highlights DevServer, TestServer, lock icon, Scope containing Release, Dev, Test and Release options">
            <a:extLst>
              <a:ext uri="{FF2B5EF4-FFF2-40B4-BE49-F238E27FC236}">
                <a16:creationId xmlns:a16="http://schemas.microsoft.com/office/drawing/2014/main" id="{7B5857B0-AEBF-47E0-AEF9-8E90E440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101848"/>
            <a:ext cx="11600688" cy="34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577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2998664"/>
            <a:ext cx="9070923" cy="997196"/>
          </a:xfrm>
        </p:spPr>
        <p:txBody>
          <a:bodyPr/>
          <a:lstStyle/>
          <a:p>
            <a:r>
              <a:rPr lang="en-US"/>
              <a:t>Lesson 03: Provision and configure environments</a:t>
            </a:r>
          </a:p>
        </p:txBody>
      </p:sp>
      <p:pic>
        <p:nvPicPr>
          <p:cNvPr id="3" name="Picture 2" descr="Icon of four squares arranged to form a square">
            <a:extLst>
              <a:ext uri="{FF2B5EF4-FFF2-40B4-BE49-F238E27FC236}">
                <a16:creationId xmlns:a16="http://schemas.microsoft.com/office/drawing/2014/main" id="{E3D4BB81-3FD4-4679-9538-8898EA16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627" y="2980267"/>
            <a:ext cx="1034626" cy="10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4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7845-F408-4571-8A5A-0A0D933F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Provision and configure target environments</a:t>
            </a:r>
          </a:p>
        </p:txBody>
      </p:sp>
      <p:pic>
        <p:nvPicPr>
          <p:cNvPr id="34" name="Picture 33" descr="Icon of four servers">
            <a:extLst>
              <a:ext uri="{FF2B5EF4-FFF2-40B4-BE49-F238E27FC236}">
                <a16:creationId xmlns:a16="http://schemas.microsoft.com/office/drawing/2014/main" id="{396D43AC-7854-4833-A15A-A1D4DFBF140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4" y="1466803"/>
            <a:ext cx="950976" cy="9509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D96FC7-BAE0-40D8-9750-C86A76ADB318}"/>
              </a:ext>
            </a:extLst>
          </p:cNvPr>
          <p:cNvSpPr txBox="1"/>
          <p:nvPr/>
        </p:nvSpPr>
        <p:spPr>
          <a:xfrm>
            <a:off x="1680642" y="1757625"/>
            <a:ext cx="103327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On-Premises servers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080532-21A0-4385-AE70-B9E6A0CB7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680642" y="2612793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 of cloud">
            <a:extLst>
              <a:ext uri="{FF2B5EF4-FFF2-40B4-BE49-F238E27FC236}">
                <a16:creationId xmlns:a16="http://schemas.microsoft.com/office/drawing/2014/main" id="{9D490A8E-461A-4AAB-9154-A1EB6EDF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4" y="2807807"/>
            <a:ext cx="952500" cy="952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FBD63D5-40AE-4D75-BF87-90429836B378}"/>
              </a:ext>
            </a:extLst>
          </p:cNvPr>
          <p:cNvSpPr txBox="1"/>
          <p:nvPr/>
        </p:nvSpPr>
        <p:spPr>
          <a:xfrm>
            <a:off x="1680642" y="2913963"/>
            <a:ext cx="1033272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Cloud servers or Infrastructure as a Service (IaaS). For example Virtual machines or networks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AFF645-7A51-4A43-90AA-78EC4523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642" y="3953797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Icon of three squares and a cloud">
            <a:extLst>
              <a:ext uri="{FF2B5EF4-FFF2-40B4-BE49-F238E27FC236}">
                <a16:creationId xmlns:a16="http://schemas.microsoft.com/office/drawing/2014/main" id="{F540D057-59AA-4838-9174-935B8C263A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4148811"/>
            <a:ext cx="950976" cy="9509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41C8C44-241A-410A-A9FB-CE1F381AB210}"/>
              </a:ext>
            </a:extLst>
          </p:cNvPr>
          <p:cNvSpPr txBox="1"/>
          <p:nvPr/>
        </p:nvSpPr>
        <p:spPr>
          <a:xfrm>
            <a:off x="1680642" y="4254967"/>
            <a:ext cx="1033272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Platform as a Service (PaaS) and Functions as a Service (</a:t>
            </a:r>
            <a:r>
              <a:rPr lang="en-US" sz="2400" err="1"/>
              <a:t>FaaS</a:t>
            </a:r>
            <a:r>
              <a:rPr lang="en-US" sz="2400"/>
              <a:t>). For example Web apps or storage accounts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240AE6-4FC6-480E-A0F1-22722671A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642" y="5294801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Icon of a circle branched into three connect circles">
            <a:extLst>
              <a:ext uri="{FF2B5EF4-FFF2-40B4-BE49-F238E27FC236}">
                <a16:creationId xmlns:a16="http://schemas.microsoft.com/office/drawing/2014/main" id="{F7C0A71D-C774-44F0-9CE0-29BBCCA99C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9474" y="5489815"/>
            <a:ext cx="950976" cy="95097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5CD2E79-46BB-473E-AA04-C79AC79DCC78}"/>
              </a:ext>
            </a:extLst>
          </p:cNvPr>
          <p:cNvSpPr txBox="1"/>
          <p:nvPr/>
        </p:nvSpPr>
        <p:spPr>
          <a:xfrm>
            <a:off x="1680642" y="5780637"/>
            <a:ext cx="103327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00905396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9EF-EBA4-964C-B2C3-CA2524BA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 lIns="0" tIns="0" rIns="0" bIns="0"/>
          <a:lstStyle/>
          <a:p>
            <a:r>
              <a:rPr lang="en-US" sz="2800" b="1"/>
              <a:t>Setting up service connections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FA1C9-4C18-48DD-B88D-1A7A041C68BA}"/>
              </a:ext>
            </a:extLst>
          </p:cNvPr>
          <p:cNvSpPr/>
          <p:nvPr/>
        </p:nvSpPr>
        <p:spPr>
          <a:xfrm>
            <a:off x="5452643" y="3467608"/>
            <a:ext cx="153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815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01: Module overview</a:t>
            </a:r>
          </a:p>
        </p:txBody>
      </p:sp>
      <p:pic>
        <p:nvPicPr>
          <p:cNvPr id="2" name="Picture 1" descr="Icon of a magnifying glass">
            <a:extLst>
              <a:ext uri="{FF2B5EF4-FFF2-40B4-BE49-F238E27FC236}">
                <a16:creationId xmlns:a16="http://schemas.microsoft.com/office/drawing/2014/main" id="{95CA0A12-7F48-4125-9E33-F5BDFB06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300" y="2966936"/>
            <a:ext cx="1060652" cy="10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973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2998664"/>
            <a:ext cx="9070923" cy="997196"/>
          </a:xfrm>
        </p:spPr>
        <p:txBody>
          <a:bodyPr/>
          <a:lstStyle/>
          <a:p>
            <a:r>
              <a:rPr lang="en-US"/>
              <a:t>Lesson 04: Manage and modularize tasks and templates</a:t>
            </a:r>
          </a:p>
        </p:txBody>
      </p:sp>
      <p:pic>
        <p:nvPicPr>
          <p:cNvPr id="5" name="Picture 4" descr="Icon of a circle branched into three connect circles">
            <a:extLst>
              <a:ext uri="{FF2B5EF4-FFF2-40B4-BE49-F238E27FC236}">
                <a16:creationId xmlns:a16="http://schemas.microsoft.com/office/drawing/2014/main" id="{C8F07501-4B8B-4BB2-B677-F550E6A8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470" y="2920283"/>
            <a:ext cx="1153957" cy="11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3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769DC-2722-43FD-91BF-9986FEF2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8E8F3-D5FC-4E3B-A079-552677EE4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" y="1863545"/>
            <a:ext cx="12434316" cy="19385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6FC07F0-FDF8-4FA1-99BB-57AF63B2C3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57114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Task groups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92BD0F-AC8A-42D0-9D93-E28DCAFB6618}"/>
              </a:ext>
            </a:extLst>
          </p:cNvPr>
          <p:cNvSpPr/>
          <p:nvPr/>
        </p:nvSpPr>
        <p:spPr bwMode="auto">
          <a:xfrm>
            <a:off x="4646825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Variable groups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6703AC-0EEF-45AB-BACB-755A65AB511E}"/>
              </a:ext>
            </a:extLst>
          </p:cNvPr>
          <p:cNvSpPr/>
          <p:nvPr/>
        </p:nvSpPr>
        <p:spPr bwMode="auto">
          <a:xfrm>
            <a:off x="8636537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Custom build and release tasks</a:t>
            </a:r>
          </a:p>
        </p:txBody>
      </p:sp>
    </p:spTree>
    <p:extLst>
      <p:ext uri="{BB962C8B-B14F-4D97-AF65-F5344CB8AC3E}">
        <p14:creationId xmlns:p14="http://schemas.microsoft.com/office/powerpoint/2010/main" val="39554379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groups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E9979-3534-40EE-82CA-F080659BC32D}"/>
              </a:ext>
            </a:extLst>
          </p:cNvPr>
          <p:cNvSpPr/>
          <p:nvPr/>
        </p:nvSpPr>
        <p:spPr bwMode="auto">
          <a:xfrm>
            <a:off x="444500" y="1580444"/>
            <a:ext cx="3783232" cy="115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Encapsulate a sequence of tasks in one reusable 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D3240-E568-458C-82C5-9771D9F3F0DD}"/>
              </a:ext>
            </a:extLst>
          </p:cNvPr>
          <p:cNvSpPr/>
          <p:nvPr/>
        </p:nvSpPr>
        <p:spPr bwMode="auto">
          <a:xfrm>
            <a:off x="4335353" y="1580444"/>
            <a:ext cx="3783232" cy="115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Parameterization of task group to make reuse easier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E952F0-D179-4041-A0BE-56787E30535D}"/>
              </a:ext>
            </a:extLst>
          </p:cNvPr>
          <p:cNvSpPr/>
          <p:nvPr/>
        </p:nvSpPr>
        <p:spPr bwMode="auto">
          <a:xfrm>
            <a:off x="8226206" y="1580444"/>
            <a:ext cx="3783232" cy="115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Standardize and centrally manage deployment steps for all your applications</a:t>
            </a:r>
          </a:p>
        </p:txBody>
      </p:sp>
      <p:pic>
        <p:nvPicPr>
          <p:cNvPr id="5" name="Picture 4" descr="Screenshot of Azure Demo and Add tasks window">
            <a:extLst>
              <a:ext uri="{FF2B5EF4-FFF2-40B4-BE49-F238E27FC236}">
                <a16:creationId xmlns:a16="http://schemas.microsoft.com/office/drawing/2014/main" id="{0EEDEDA4-291A-43CD-913F-4EA594876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" t="630" r="681" b="8094"/>
          <a:stretch/>
        </p:blipFill>
        <p:spPr>
          <a:xfrm>
            <a:off x="508000" y="2846541"/>
            <a:ext cx="11442700" cy="341637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160664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630936"/>
            <a:ext cx="11533187" cy="410369"/>
          </a:xfrm>
        </p:spPr>
        <p:txBody>
          <a:bodyPr lIns="0" tIns="0" rIns="0" bIns="0" anchor="ctr">
            <a:spAutoFit/>
          </a:bodyPr>
          <a:lstStyle/>
          <a:p>
            <a:r>
              <a:rPr lang="en-US"/>
              <a:t>Variable groups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AAE1C-D7B7-427E-BAD7-B8DFDDF96F40}"/>
              </a:ext>
            </a:extLst>
          </p:cNvPr>
          <p:cNvSpPr txBox="1"/>
          <p:nvPr/>
        </p:nvSpPr>
        <p:spPr>
          <a:xfrm>
            <a:off x="427038" y="1223151"/>
            <a:ext cx="11591544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+mj-lt"/>
              </a:rPr>
              <a:t>A variable group is used to store values that you want to make available across multiple builds and release pipelines:</a:t>
            </a:r>
            <a:endParaRPr lang="en-IN" sz="2400">
              <a:latin typeface="+mj-lt"/>
            </a:endParaRPr>
          </a:p>
        </p:txBody>
      </p:sp>
      <p:pic>
        <p:nvPicPr>
          <p:cNvPr id="36" name="Picture 35" descr="Icon of a person">
            <a:extLst>
              <a:ext uri="{FF2B5EF4-FFF2-40B4-BE49-F238E27FC236}">
                <a16:creationId xmlns:a16="http://schemas.microsoft.com/office/drawing/2014/main" id="{BD328F57-905D-4320-A7AD-F8740599ED6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4" y="2207192"/>
            <a:ext cx="950976" cy="9509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2309B3-CAED-4C92-B914-E6BCDC413888}"/>
              </a:ext>
            </a:extLst>
          </p:cNvPr>
          <p:cNvSpPr txBox="1"/>
          <p:nvPr/>
        </p:nvSpPr>
        <p:spPr>
          <a:xfrm>
            <a:off x="1659467" y="2498014"/>
            <a:ext cx="1034006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Store the username and password for a shared server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669AD3-BF0C-4068-A79D-3EEEDB00D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9359" y="3231240"/>
            <a:ext cx="1035007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Icon of five circles connected by lines">
            <a:extLst>
              <a:ext uri="{FF2B5EF4-FFF2-40B4-BE49-F238E27FC236}">
                <a16:creationId xmlns:a16="http://schemas.microsoft.com/office/drawing/2014/main" id="{A68A4F6C-2726-4CE4-A475-3CBE3CD9ADC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4" y="3304312"/>
            <a:ext cx="950976" cy="9509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3D33CD1-D2B4-46B1-B4C9-2BBF663B9AF7}"/>
              </a:ext>
            </a:extLst>
          </p:cNvPr>
          <p:cNvSpPr txBox="1"/>
          <p:nvPr/>
        </p:nvSpPr>
        <p:spPr>
          <a:xfrm>
            <a:off x="1659467" y="3595134"/>
            <a:ext cx="1034006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Store a share connection string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E04284-05A1-46F4-AA57-5380489EA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9359" y="4328360"/>
            <a:ext cx="1035007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Icon of a globe">
            <a:extLst>
              <a:ext uri="{FF2B5EF4-FFF2-40B4-BE49-F238E27FC236}">
                <a16:creationId xmlns:a16="http://schemas.microsoft.com/office/drawing/2014/main" id="{38516CB6-7749-4C08-A1A7-803813D0382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9474" y="4401432"/>
            <a:ext cx="950976" cy="9509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14886D-D103-47B0-AAB7-7BFC74EE6854}"/>
              </a:ext>
            </a:extLst>
          </p:cNvPr>
          <p:cNvSpPr txBox="1"/>
          <p:nvPr/>
        </p:nvSpPr>
        <p:spPr>
          <a:xfrm>
            <a:off x="1659467" y="4692254"/>
            <a:ext cx="1034006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Store the geolocation of an application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599868-97B0-42D7-9EBF-724E5C5E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9359" y="5425480"/>
            <a:ext cx="1035007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 of a webpage showing six squares">
            <a:extLst>
              <a:ext uri="{FF2B5EF4-FFF2-40B4-BE49-F238E27FC236}">
                <a16:creationId xmlns:a16="http://schemas.microsoft.com/office/drawing/2014/main" id="{CB1874DB-6D64-416E-ADED-697718F38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74" y="5497028"/>
            <a:ext cx="952500" cy="9525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B0BC7CA-3D21-4703-8DF3-8CF7A0C28BCC}"/>
              </a:ext>
            </a:extLst>
          </p:cNvPr>
          <p:cNvSpPr txBox="1"/>
          <p:nvPr/>
        </p:nvSpPr>
        <p:spPr>
          <a:xfrm>
            <a:off x="1659467" y="5789374"/>
            <a:ext cx="1034006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/>
              <a:t>Store all settings for a specific application</a:t>
            </a:r>
          </a:p>
        </p:txBody>
      </p:sp>
    </p:spTree>
    <p:extLst>
      <p:ext uri="{BB962C8B-B14F-4D97-AF65-F5344CB8AC3E}">
        <p14:creationId xmlns:p14="http://schemas.microsoft.com/office/powerpoint/2010/main" val="8821392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604B-E8CE-4A1C-B0C9-169DA5C3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Custom build/release tasks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CA65-33AB-4309-BE06-B2F406CFB49E}"/>
              </a:ext>
            </a:extLst>
          </p:cNvPr>
          <p:cNvSpPr/>
          <p:nvPr/>
        </p:nvSpPr>
        <p:spPr bwMode="auto">
          <a:xfrm>
            <a:off x="431800" y="1403456"/>
            <a:ext cx="5810956" cy="89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Private or public accessible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E3C28-5AAC-47B4-BA13-FFDDD93A8B02}"/>
              </a:ext>
            </a:extLst>
          </p:cNvPr>
          <p:cNvSpPr/>
          <p:nvPr/>
        </p:nvSpPr>
        <p:spPr bwMode="auto">
          <a:xfrm>
            <a:off x="431800" y="2419633"/>
            <a:ext cx="5810956" cy="951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Access to variables that are otherwise not accessible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3FF38E-E19F-41FA-9D97-C11682916E56}"/>
              </a:ext>
            </a:extLst>
          </p:cNvPr>
          <p:cNvSpPr/>
          <p:nvPr/>
        </p:nvSpPr>
        <p:spPr bwMode="auto">
          <a:xfrm>
            <a:off x="431800" y="3489946"/>
            <a:ext cx="5810956" cy="951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Use and reuse secure endpoint to a target server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B3A984-791D-4E00-B89D-C908059D8641}"/>
              </a:ext>
            </a:extLst>
          </p:cNvPr>
          <p:cNvSpPr/>
          <p:nvPr/>
        </p:nvSpPr>
        <p:spPr bwMode="auto">
          <a:xfrm>
            <a:off x="431800" y="4560259"/>
            <a:ext cx="5810956" cy="104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Safely and efficiently distribute across your whole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9D9E9-94A0-454C-AC1B-FF90CE14C954}"/>
              </a:ext>
            </a:extLst>
          </p:cNvPr>
          <p:cNvSpPr/>
          <p:nvPr/>
        </p:nvSpPr>
        <p:spPr bwMode="auto">
          <a:xfrm>
            <a:off x="431800" y="5721232"/>
            <a:ext cx="5810956" cy="819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Users do not see implementation details</a:t>
            </a:r>
          </a:p>
        </p:txBody>
      </p:sp>
      <p:pic>
        <p:nvPicPr>
          <p:cNvPr id="4" name="Picture 3" descr="Screenshot of Azure DevOps tab window">
            <a:extLst>
              <a:ext uri="{FF2B5EF4-FFF2-40B4-BE49-F238E27FC236}">
                <a16:creationId xmlns:a16="http://schemas.microsoft.com/office/drawing/2014/main" id="{A25E9C7F-DD66-44EC-8900-23FFF92E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1403456"/>
            <a:ext cx="56769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62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9EF-EBA4-964C-B2C3-CA2524BA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 lIns="0" tIns="0" rIns="0" bIns="0"/>
          <a:lstStyle/>
          <a:p>
            <a:r>
              <a:rPr lang="en-US" sz="2800"/>
              <a:t>Creating and managing task groups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A03ED-4CF9-4926-A3AF-16B1255A1439}"/>
              </a:ext>
            </a:extLst>
          </p:cNvPr>
          <p:cNvSpPr/>
          <p:nvPr/>
        </p:nvSpPr>
        <p:spPr>
          <a:xfrm>
            <a:off x="5452643" y="3514565"/>
            <a:ext cx="153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84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83E9-9D3F-4D27-92C5-3271240E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and managing variable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D6B66-5417-48A3-87E9-06FC1245B99A}"/>
              </a:ext>
            </a:extLst>
          </p:cNvPr>
          <p:cNvSpPr/>
          <p:nvPr/>
        </p:nvSpPr>
        <p:spPr>
          <a:xfrm>
            <a:off x="5452643" y="3514565"/>
            <a:ext cx="153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1564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2998664"/>
            <a:ext cx="9070923" cy="997196"/>
          </a:xfrm>
        </p:spPr>
        <p:txBody>
          <a:bodyPr/>
          <a:lstStyle/>
          <a:p>
            <a:r>
              <a:rPr lang="en-US"/>
              <a:t>Lesson 05: Integrate secrets with the release pipeline</a:t>
            </a:r>
          </a:p>
        </p:txBody>
      </p:sp>
      <p:pic>
        <p:nvPicPr>
          <p:cNvPr id="6" name="Picture 5" descr="Icon of two gears with different sizes">
            <a:extLst>
              <a:ext uri="{FF2B5EF4-FFF2-40B4-BE49-F238E27FC236}">
                <a16:creationId xmlns:a16="http://schemas.microsoft.com/office/drawing/2014/main" id="{32279915-E7AE-4C2F-BEE9-186BE090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0308143" y="2893803"/>
            <a:ext cx="1206918" cy="12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768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22938-45C7-4CC0-BC65-310071AE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are needed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5C9F9-4B92-4810-BC0D-8C2FB7606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" y="1863545"/>
            <a:ext cx="12434316" cy="19385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F381330-9044-4CA4-8216-9574FF8D08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57114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Secrets to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access the target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environment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(servers, storage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accounts)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166801-3DA9-4851-A4DE-63D7E1F43C75}"/>
              </a:ext>
            </a:extLst>
          </p:cNvPr>
          <p:cNvSpPr/>
          <p:nvPr/>
        </p:nvSpPr>
        <p:spPr bwMode="auto">
          <a:xfrm>
            <a:off x="4646825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Secrets to 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access resources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(connections strings,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tokens, username/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passwords)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4A99FE-2EEC-4137-9ACC-A47A870FB4F9}"/>
              </a:ext>
            </a:extLst>
          </p:cNvPr>
          <p:cNvSpPr/>
          <p:nvPr/>
        </p:nvSpPr>
        <p:spPr bwMode="auto">
          <a:xfrm>
            <a:off x="8636537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Secrets that your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application uses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(config files)</a:t>
            </a:r>
          </a:p>
        </p:txBody>
      </p:sp>
    </p:spTree>
    <p:extLst>
      <p:ext uri="{BB962C8B-B14F-4D97-AF65-F5344CB8AC3E}">
        <p14:creationId xmlns:p14="http://schemas.microsoft.com/office/powerpoint/2010/main" val="19148941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22938-45C7-4CC0-BC65-310071AE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in your release pipeline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984F3-CDA5-47BF-8CD8-6D7F3F9F62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24885" y="2074183"/>
            <a:ext cx="3784378" cy="2454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400">
                <a:latin typeface="+mj-lt"/>
              </a:rPr>
              <a:t>Service connections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12EBE-00F3-4289-B88A-4B1018D0B9CB}"/>
              </a:ext>
            </a:extLst>
          </p:cNvPr>
          <p:cNvSpPr/>
          <p:nvPr/>
        </p:nvSpPr>
        <p:spPr bwMode="auto">
          <a:xfrm>
            <a:off x="4324972" y="2074183"/>
            <a:ext cx="3784378" cy="2454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400">
                <a:latin typeface="+mj-lt"/>
              </a:rPr>
              <a:t>Using secret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05C40-8220-4B8F-B72F-4DEE5FA8C0C4}"/>
              </a:ext>
            </a:extLst>
          </p:cNvPr>
          <p:cNvSpPr/>
          <p:nvPr/>
        </p:nvSpPr>
        <p:spPr bwMode="auto">
          <a:xfrm>
            <a:off x="8225060" y="2074183"/>
            <a:ext cx="3784378" cy="2454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400">
                <a:latin typeface="+mj-lt"/>
              </a:rPr>
              <a:t>Storing secrets in 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a key vault: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Retrieve with a variable group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Accessing </a:t>
            </a:r>
            <a:r>
              <a:rPr lang="en-US" sz="2000" err="1"/>
              <a:t>Keyvault</a:t>
            </a:r>
            <a:r>
              <a:rPr lang="en-US" sz="2000"/>
              <a:t> from within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14493063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overview</a:t>
            </a:r>
          </a:p>
        </p:txBody>
      </p:sp>
      <p:pic>
        <p:nvPicPr>
          <p:cNvPr id="21" name="Picture 20" descr="Icon of a magnifying glass">
            <a:extLst>
              <a:ext uri="{FF2B5EF4-FFF2-40B4-BE49-F238E27FC236}">
                <a16:creationId xmlns:a16="http://schemas.microsoft.com/office/drawing/2014/main" id="{F51DEA36-CE7F-4AA3-8233-67EA81B5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8" y="1224381"/>
            <a:ext cx="835152" cy="8351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D9FB0F-3338-4E9D-A759-88225897DFEA}"/>
              </a:ext>
            </a:extLst>
          </p:cNvPr>
          <p:cNvSpPr txBox="1"/>
          <p:nvPr/>
        </p:nvSpPr>
        <p:spPr>
          <a:xfrm>
            <a:off x="1520826" y="1502703"/>
            <a:ext cx="41751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1: Module overview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00AE6B-C177-4BDB-B7FC-B82EE171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0826" y="2199235"/>
            <a:ext cx="39749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 of lines going to different circles">
            <a:extLst>
              <a:ext uri="{FF2B5EF4-FFF2-40B4-BE49-F238E27FC236}">
                <a16:creationId xmlns:a16="http://schemas.microsoft.com/office/drawing/2014/main" id="{E596A6AB-2281-4020-A1F4-5FC6FB44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2" y="2344485"/>
            <a:ext cx="832104" cy="8321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DDB0BA-FCAB-45E4-A8EE-4ABDE3D7F72B}"/>
              </a:ext>
            </a:extLst>
          </p:cNvPr>
          <p:cNvSpPr txBox="1"/>
          <p:nvPr/>
        </p:nvSpPr>
        <p:spPr>
          <a:xfrm>
            <a:off x="1520826" y="2618769"/>
            <a:ext cx="41751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2: Create a release pipeline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53EABA-4CA9-48E0-BAA2-2053BC42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0826" y="3315301"/>
            <a:ext cx="39749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 descr="Icon of four squares arranged to form a square">
            <a:extLst>
              <a:ext uri="{FF2B5EF4-FFF2-40B4-BE49-F238E27FC236}">
                <a16:creationId xmlns:a16="http://schemas.microsoft.com/office/drawing/2014/main" id="{7FF0D43B-8C97-4D4A-889D-CAC21C6CA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6" y="3448907"/>
            <a:ext cx="838200" cy="838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DFEC86-0903-4CFF-A4BF-D7C2788CFDBA}"/>
              </a:ext>
            </a:extLst>
          </p:cNvPr>
          <p:cNvSpPr txBox="1"/>
          <p:nvPr/>
        </p:nvSpPr>
        <p:spPr>
          <a:xfrm>
            <a:off x="1520826" y="3596335"/>
            <a:ext cx="41751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3: Provision and configure environments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D71735-1BD5-4681-A587-E643A86B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0826" y="4431367"/>
            <a:ext cx="39749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con of a circle branched into three connect circles">
            <a:extLst>
              <a:ext uri="{FF2B5EF4-FFF2-40B4-BE49-F238E27FC236}">
                <a16:creationId xmlns:a16="http://schemas.microsoft.com/office/drawing/2014/main" id="{D5634086-2CA0-486F-9D08-197191D4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58" y="4569545"/>
            <a:ext cx="836676" cy="8366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5B968F-6C98-4F57-A161-D9F90DFAE593}"/>
              </a:ext>
            </a:extLst>
          </p:cNvPr>
          <p:cNvSpPr txBox="1"/>
          <p:nvPr/>
        </p:nvSpPr>
        <p:spPr>
          <a:xfrm>
            <a:off x="1520826" y="4712401"/>
            <a:ext cx="41751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4: Manage and modularize tasks and templates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CCC6E7-6F71-41E9-872F-D3557239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0826" y="5547433"/>
            <a:ext cx="39749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two gears">
            <a:extLst>
              <a:ext uri="{FF2B5EF4-FFF2-40B4-BE49-F238E27FC236}">
                <a16:creationId xmlns:a16="http://schemas.microsoft.com/office/drawing/2014/main" id="{82FC9960-68FC-4C00-90FE-7662AF3F0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97" y="5685610"/>
            <a:ext cx="836676" cy="8366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89E9DC-33EC-491B-A01D-BDB88FBDCFFF}"/>
              </a:ext>
            </a:extLst>
          </p:cNvPr>
          <p:cNvSpPr txBox="1"/>
          <p:nvPr/>
        </p:nvSpPr>
        <p:spPr>
          <a:xfrm>
            <a:off x="1520826" y="5828467"/>
            <a:ext cx="41751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5: Integrate secrets with the release pipeline</a:t>
            </a:r>
          </a:p>
        </p:txBody>
      </p:sp>
      <p:pic>
        <p:nvPicPr>
          <p:cNvPr id="11" name="Picture 10" descr="Icon of a matrix of nine circles connected to each other by lines">
            <a:extLst>
              <a:ext uri="{FF2B5EF4-FFF2-40B4-BE49-F238E27FC236}">
                <a16:creationId xmlns:a16="http://schemas.microsoft.com/office/drawing/2014/main" id="{BE6FB6D6-318F-4DCF-9370-DC8638DF2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993" y="1224381"/>
            <a:ext cx="833628" cy="8336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3A2E15-D86F-4B75-A7E7-37250ED469FD}"/>
              </a:ext>
            </a:extLst>
          </p:cNvPr>
          <p:cNvSpPr txBox="1"/>
          <p:nvPr/>
        </p:nvSpPr>
        <p:spPr>
          <a:xfrm>
            <a:off x="7096584" y="1364204"/>
            <a:ext cx="491285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6: Configure automated integration and functional test automation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0603F8-1069-46CA-B29A-1BBB776AE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96584" y="2199235"/>
            <a:ext cx="46782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s of a series of circles with rings enclosing a bigger circle at the centre">
            <a:extLst>
              <a:ext uri="{FF2B5EF4-FFF2-40B4-BE49-F238E27FC236}">
                <a16:creationId xmlns:a16="http://schemas.microsoft.com/office/drawing/2014/main" id="{A75864E3-F90A-4CCD-A634-814FAC79E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9056" y="2338389"/>
            <a:ext cx="832104" cy="8321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A14D92-968C-4495-8D1E-06BE963D8434}"/>
              </a:ext>
            </a:extLst>
          </p:cNvPr>
          <p:cNvSpPr txBox="1"/>
          <p:nvPr/>
        </p:nvSpPr>
        <p:spPr>
          <a:xfrm>
            <a:off x="7096584" y="2618768"/>
            <a:ext cx="491285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7: Automate inspection of health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81F9ED-3394-43A1-8E56-5C607A7C3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96584" y="3315301"/>
            <a:ext cx="46782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Icon of a lab flask">
            <a:extLst>
              <a:ext uri="{FF2B5EF4-FFF2-40B4-BE49-F238E27FC236}">
                <a16:creationId xmlns:a16="http://schemas.microsoft.com/office/drawing/2014/main" id="{76FC3EC2-EF19-413A-9F95-ECA349FC7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6008" y="3455003"/>
            <a:ext cx="835152" cy="8351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5E701A9-3C32-49C2-85B9-EEB9BEFDDD69}"/>
              </a:ext>
            </a:extLst>
          </p:cNvPr>
          <p:cNvSpPr txBox="1"/>
          <p:nvPr/>
        </p:nvSpPr>
        <p:spPr>
          <a:xfrm>
            <a:off x="7096584" y="3734834"/>
            <a:ext cx="491285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8: Labs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A3B912-5D82-4713-8133-9227AD2BE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96584" y="4431367"/>
            <a:ext cx="46782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 of a document with a checkmark">
            <a:extLst>
              <a:ext uri="{FF2B5EF4-FFF2-40B4-BE49-F238E27FC236}">
                <a16:creationId xmlns:a16="http://schemas.microsoft.com/office/drawing/2014/main" id="{2E74FB92-6023-4530-B177-1F50BB3B4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1436" y="4556107"/>
            <a:ext cx="836676" cy="8366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36F8CA-ECDA-4B38-97E7-6D12907AA8D9}"/>
              </a:ext>
            </a:extLst>
          </p:cNvPr>
          <p:cNvSpPr txBox="1"/>
          <p:nvPr/>
        </p:nvSpPr>
        <p:spPr>
          <a:xfrm>
            <a:off x="7096584" y="4850901"/>
            <a:ext cx="491285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Lesson 9: Module review and takeaways</a:t>
            </a:r>
          </a:p>
        </p:txBody>
      </p:sp>
    </p:spTree>
    <p:extLst>
      <p:ext uri="{BB962C8B-B14F-4D97-AF65-F5344CB8AC3E}">
        <p14:creationId xmlns:p14="http://schemas.microsoft.com/office/powerpoint/2010/main" val="19766429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9EF-EBA4-964C-B2C3-CA2524BA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pipeline secrets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B6B66-7D0E-4FD7-8395-E03270A227E3}"/>
              </a:ext>
            </a:extLst>
          </p:cNvPr>
          <p:cNvSpPr/>
          <p:nvPr/>
        </p:nvSpPr>
        <p:spPr>
          <a:xfrm>
            <a:off x="5452643" y="3469661"/>
            <a:ext cx="153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0301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9" y="3344913"/>
            <a:ext cx="9240836" cy="304699"/>
          </a:xfrm>
        </p:spPr>
        <p:txBody>
          <a:bodyPr/>
          <a:lstStyle/>
          <a:p>
            <a:r>
              <a:rPr lang="en-US" sz="2200"/>
              <a:t>Lesson 06: Configure automated integration and functional test automation</a:t>
            </a:r>
          </a:p>
        </p:txBody>
      </p:sp>
      <p:pic>
        <p:nvPicPr>
          <p:cNvPr id="6" name="Picture 5" descr="Icon of a matrix of nine circles connected to each other by lines">
            <a:extLst>
              <a:ext uri="{FF2B5EF4-FFF2-40B4-BE49-F238E27FC236}">
                <a16:creationId xmlns:a16="http://schemas.microsoft.com/office/drawing/2014/main" id="{FB7EDA15-FE54-4B23-AEFD-07AB9A7785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0234595" y="2842334"/>
            <a:ext cx="1309855" cy="13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306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9BE6-D7DE-4E38-9922-D89AB34F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Configure automated integration and functional test automation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86243-1E1F-46EE-A20B-DD07836E64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24884" y="1494971"/>
            <a:ext cx="5804465" cy="46629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000"/>
              <a:t>Do not automate all your manual tests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Rethink test strategy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Tests should be written at the lowest level possible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Write once, run anywhere including production system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Product is designed for testability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Test code is product code, only reliable tests survive</a:t>
            </a:r>
          </a:p>
          <a:p>
            <a:pPr lvl="0">
              <a:spcBef>
                <a:spcPts val="1200"/>
              </a:spcBef>
            </a:pPr>
            <a:r>
              <a:rPr lang="en-US" sz="2000"/>
              <a:t>Test ownership follows product ownership</a:t>
            </a:r>
          </a:p>
        </p:txBody>
      </p:sp>
      <p:pic>
        <p:nvPicPr>
          <p:cNvPr id="128" name="Picture 127" descr="Illustration of Agile Testing Quadrants where we have Q1 for Technology Facing test, Q2 for Critique Product, Q3 for Business Facing and Q4 for Supporting the Team">
            <a:extLst>
              <a:ext uri="{FF2B5EF4-FFF2-40B4-BE49-F238E27FC236}">
                <a16:creationId xmlns:a16="http://schemas.microsoft.com/office/drawing/2014/main" id="{3A56A0C5-F6E5-4E6D-8CD5-C3DE9003B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5862" r="836" b="7387"/>
          <a:stretch/>
        </p:blipFill>
        <p:spPr>
          <a:xfrm>
            <a:off x="6386286" y="1494971"/>
            <a:ext cx="5580452" cy="4662942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4E0D5B-4979-4AF9-847A-C9C2A837286F}"/>
              </a:ext>
            </a:extLst>
          </p:cNvPr>
          <p:cNvSpPr txBox="1"/>
          <p:nvPr/>
        </p:nvSpPr>
        <p:spPr>
          <a:xfrm>
            <a:off x="431800" y="6314460"/>
            <a:ext cx="6449738" cy="224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28"/>
              <a:t>Source: </a:t>
            </a:r>
            <a:r>
              <a:rPr lang="en-US" sz="1428">
                <a:hlinkClick r:id="rId3"/>
              </a:rPr>
              <a:t>https://lisacrispin.com/2011/11/08/using-the-agile-testing-quadrants/</a:t>
            </a:r>
            <a:r>
              <a:rPr lang="en-US" sz="1428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51695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1740-F2F7-4608-9FEE-71DF8492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test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CEBA6-3249-4201-872D-F0259ABBD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" y="1863545"/>
            <a:ext cx="12434316" cy="19385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6B98345-C0A1-4078-A19E-408E51DF02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57114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Test Agents are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needed to run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tests on target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servers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7BF3FB-FC27-4664-A304-8DFA2A3F3831}"/>
              </a:ext>
            </a:extLst>
          </p:cNvPr>
          <p:cNvSpPr/>
          <p:nvPr/>
        </p:nvSpPr>
        <p:spPr bwMode="auto">
          <a:xfrm>
            <a:off x="4646825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Run on your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own servers or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target servers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7A973C-319B-4473-87DC-4FB54A498600}"/>
              </a:ext>
            </a:extLst>
          </p:cNvPr>
          <p:cNvSpPr/>
          <p:nvPr/>
        </p:nvSpPr>
        <p:spPr bwMode="auto">
          <a:xfrm>
            <a:off x="8636537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>
                <a:solidFill>
                  <a:schemeClr val="tx1"/>
                </a:solidFill>
                <a:latin typeface="+mj-lt"/>
              </a:rPr>
              <a:t>Run in 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the cloud</a:t>
            </a:r>
          </a:p>
        </p:txBody>
      </p:sp>
    </p:spTree>
    <p:extLst>
      <p:ext uri="{BB962C8B-B14F-4D97-AF65-F5344CB8AC3E}">
        <p14:creationId xmlns:p14="http://schemas.microsoft.com/office/powerpoint/2010/main" val="228881819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1B03-0474-46BE-9BAE-32CE71A6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and running availability tests</a:t>
            </a:r>
          </a:p>
        </p:txBody>
      </p:sp>
      <p:pic>
        <p:nvPicPr>
          <p:cNvPr id="36" name="Picture 35" descr="Icon of a screen with line charts">
            <a:extLst>
              <a:ext uri="{FF2B5EF4-FFF2-40B4-BE49-F238E27FC236}">
                <a16:creationId xmlns:a16="http://schemas.microsoft.com/office/drawing/2014/main" id="{1F409473-81C0-407C-9FF8-61DE4C5E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2" y="1485547"/>
            <a:ext cx="952500" cy="9525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A2006C7-42B9-4ADC-9379-57E4FE429F47}"/>
              </a:ext>
            </a:extLst>
          </p:cNvPr>
          <p:cNvSpPr>
            <a:spLocks/>
          </p:cNvSpPr>
          <p:nvPr/>
        </p:nvSpPr>
        <p:spPr bwMode="auto">
          <a:xfrm>
            <a:off x="1669357" y="1777131"/>
            <a:ext cx="10332720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Health end points in your application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7F1007-10EC-4561-909C-4FD2BC28A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69356" y="2752620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Icon of wrench and screw driver">
            <a:extLst>
              <a:ext uri="{FF2B5EF4-FFF2-40B4-BE49-F238E27FC236}">
                <a16:creationId xmlns:a16="http://schemas.microsoft.com/office/drawing/2014/main" id="{AA1DABB7-07EC-40D4-A3EF-09E51EBD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067193"/>
            <a:ext cx="952500" cy="9525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C1CFF0D-B9D1-4239-AF9F-EB1D4AB6B074}"/>
              </a:ext>
            </a:extLst>
          </p:cNvPr>
          <p:cNvSpPr>
            <a:spLocks/>
          </p:cNvSpPr>
          <p:nvPr/>
        </p:nvSpPr>
        <p:spPr bwMode="auto">
          <a:xfrm>
            <a:off x="1669357" y="3174111"/>
            <a:ext cx="10332720" cy="7386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>
                <a:solidFill>
                  <a:schemeClr val="tx1"/>
                </a:solidFill>
              </a:rPr>
              <a:t>Use tools, e.g. availability tests in Application Insights, to test health endpoints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912466-DEB1-4963-8E3A-79E3DAE50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69356" y="4334266"/>
            <a:ext cx="1033272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Icon of a document with a checkmark">
            <a:extLst>
              <a:ext uri="{FF2B5EF4-FFF2-40B4-BE49-F238E27FC236}">
                <a16:creationId xmlns:a16="http://schemas.microsoft.com/office/drawing/2014/main" id="{5FF7C6D7-574A-43C9-9C3F-F24B24AB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5" y="4780449"/>
            <a:ext cx="952500" cy="9525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31E4CF2-B6B1-423B-A0A3-67909D39046E}"/>
              </a:ext>
            </a:extLst>
          </p:cNvPr>
          <p:cNvSpPr>
            <a:spLocks/>
          </p:cNvSpPr>
          <p:nvPr/>
        </p:nvSpPr>
        <p:spPr bwMode="auto">
          <a:xfrm>
            <a:off x="1669356" y="4648841"/>
            <a:ext cx="10332720" cy="12157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Two types of availability tests:</a:t>
            </a:r>
          </a:p>
          <a:p>
            <a:pPr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URL ping test</a:t>
            </a:r>
          </a:p>
          <a:p>
            <a:pPr defTabSz="932472" fontAlgn="base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Multi-step web test</a:t>
            </a:r>
          </a:p>
        </p:txBody>
      </p:sp>
    </p:spTree>
    <p:extLst>
      <p:ext uri="{BB962C8B-B14F-4D97-AF65-F5344CB8AC3E}">
        <p14:creationId xmlns:p14="http://schemas.microsoft.com/office/powerpoint/2010/main" val="71364118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07: Automate inspection of health</a:t>
            </a:r>
          </a:p>
        </p:txBody>
      </p:sp>
      <p:pic>
        <p:nvPicPr>
          <p:cNvPr id="3" name="Picture 2" descr="Icons of a series of circles with rings enclosing a bigger circle at the centre">
            <a:extLst>
              <a:ext uri="{FF2B5EF4-FFF2-40B4-BE49-F238E27FC236}">
                <a16:creationId xmlns:a16="http://schemas.microsoft.com/office/drawing/2014/main" id="{2016A0A8-A1D5-4282-893E-4798B7F25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03" y="29029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51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4B5-FD5A-4742-8E6C-8BAB84B8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 inspection of health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3BC614-7A2B-41A3-A238-9CBA11764069}"/>
              </a:ext>
            </a:extLst>
          </p:cNvPr>
          <p:cNvSpPr txBox="1"/>
          <p:nvPr/>
        </p:nvSpPr>
        <p:spPr>
          <a:xfrm>
            <a:off x="466344" y="1437640"/>
            <a:ext cx="1154309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j-lt"/>
              </a:rPr>
              <a:t>Stay informed about your process and releases:</a:t>
            </a:r>
            <a:endParaRPr lang="en-IN" sz="24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7A3046-BD68-4317-B6FE-3018C6B34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10690" y="2209120"/>
            <a:ext cx="2577159" cy="257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>
                <a:solidFill>
                  <a:schemeClr val="tx1"/>
                </a:solidFill>
                <a:latin typeface="+mj-lt"/>
              </a:rPr>
              <a:t>Release gates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FFB93-6E10-4BF0-A543-6CF07FF3E56A}"/>
              </a:ext>
            </a:extLst>
          </p:cNvPr>
          <p:cNvSpPr/>
          <p:nvPr/>
        </p:nvSpPr>
        <p:spPr bwMode="auto">
          <a:xfrm>
            <a:off x="3456669" y="2209120"/>
            <a:ext cx="2577159" cy="257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>
                <a:solidFill>
                  <a:schemeClr val="tx1"/>
                </a:solidFill>
                <a:latin typeface="+mj-lt"/>
              </a:rPr>
              <a:t>Events,</a:t>
            </a:r>
            <a:br>
              <a:rPr lang="en-US" sz="2000">
                <a:solidFill>
                  <a:schemeClr val="tx1"/>
                </a:solidFill>
                <a:latin typeface="+mj-lt"/>
              </a:rPr>
            </a:br>
            <a:r>
              <a:rPr lang="en-US" sz="2000">
                <a:solidFill>
                  <a:schemeClr val="tx1"/>
                </a:solidFill>
                <a:latin typeface="+mj-lt"/>
              </a:rPr>
              <a:t>subscriptions, </a:t>
            </a:r>
            <a:br>
              <a:rPr lang="en-US" sz="2000">
                <a:solidFill>
                  <a:schemeClr val="tx1"/>
                </a:solidFill>
                <a:latin typeface="+mj-lt"/>
              </a:rPr>
            </a:br>
            <a:r>
              <a:rPr lang="en-US" sz="2000">
                <a:solidFill>
                  <a:schemeClr val="tx1"/>
                </a:solidFill>
                <a:latin typeface="+mj-lt"/>
              </a:rPr>
              <a:t>and notifications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1AB0CD-3DA4-48E3-8CF9-E67BCF9E1A66}"/>
              </a:ext>
            </a:extLst>
          </p:cNvPr>
          <p:cNvSpPr/>
          <p:nvPr/>
        </p:nvSpPr>
        <p:spPr bwMode="auto">
          <a:xfrm>
            <a:off x="6402648" y="2209120"/>
            <a:ext cx="2577159" cy="257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>
                <a:solidFill>
                  <a:schemeClr val="tx1"/>
                </a:solidFill>
                <a:latin typeface="+mj-lt"/>
              </a:rPr>
              <a:t>Service hooks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F5FC11-1CE9-47A6-B33E-515C2A8289D8}"/>
              </a:ext>
            </a:extLst>
          </p:cNvPr>
          <p:cNvSpPr/>
          <p:nvPr/>
        </p:nvSpPr>
        <p:spPr bwMode="auto">
          <a:xfrm>
            <a:off x="9348626" y="2209120"/>
            <a:ext cx="2577159" cy="257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>
                <a:solidFill>
                  <a:schemeClr val="tx1"/>
                </a:solidFill>
                <a:latin typeface="+mj-lt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159568606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3356-7AB5-4529-AC65-F8106FA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Release gates</a:t>
            </a:r>
          </a:p>
        </p:txBody>
      </p:sp>
      <p:pic>
        <p:nvPicPr>
          <p:cNvPr id="69" name="Picture 68" descr="Icon of a document with a checkmark">
            <a:extLst>
              <a:ext uri="{FF2B5EF4-FFF2-40B4-BE49-F238E27FC236}">
                <a16:creationId xmlns:a16="http://schemas.microsoft.com/office/drawing/2014/main" id="{00461186-EEAF-4087-9383-3A378A133DB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193800"/>
            <a:ext cx="665162" cy="66516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CB89780-634B-41B3-B1B0-8EB0094AAEE3}"/>
              </a:ext>
            </a:extLst>
          </p:cNvPr>
          <p:cNvSpPr/>
          <p:nvPr/>
        </p:nvSpPr>
        <p:spPr>
          <a:xfrm>
            <a:off x="1368044" y="1372493"/>
            <a:ext cx="106936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As a quality gate or as an automatic approval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196E4E-9729-4A23-90D7-60655FA01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83559" y="1946084"/>
            <a:ext cx="106893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Icon of a plan">
            <a:extLst>
              <a:ext uri="{FF2B5EF4-FFF2-40B4-BE49-F238E27FC236}">
                <a16:creationId xmlns:a16="http://schemas.microsoft.com/office/drawing/2014/main" id="{B1EB1041-3522-486A-8ACE-33C95310C7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2033206"/>
            <a:ext cx="665162" cy="66516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3C35F3D-9664-4D9D-93D5-E8B3CD390123}"/>
              </a:ext>
            </a:extLst>
          </p:cNvPr>
          <p:cNvSpPr/>
          <p:nvPr/>
        </p:nvSpPr>
        <p:spPr>
          <a:xfrm>
            <a:off x="1368044" y="2211898"/>
            <a:ext cx="1068937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Can be configured pre-and post stage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B47D036-4FE0-460F-B41D-14EB753BA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83559" y="2785490"/>
            <a:ext cx="106893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Icon of a circular arrow with dollar sign at the centre">
            <a:extLst>
              <a:ext uri="{FF2B5EF4-FFF2-40B4-BE49-F238E27FC236}">
                <a16:creationId xmlns:a16="http://schemas.microsoft.com/office/drawing/2014/main" id="{652DABBC-8E55-41A3-A4A6-65B95EBE0C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" y="2872612"/>
            <a:ext cx="665162" cy="66516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48F34B0-A594-40A7-9E04-122DD1B68FA2}"/>
              </a:ext>
            </a:extLst>
          </p:cNvPr>
          <p:cNvSpPr/>
          <p:nvPr/>
        </p:nvSpPr>
        <p:spPr>
          <a:xfrm>
            <a:off x="1368044" y="3051303"/>
            <a:ext cx="107048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Keeps evaluating for success for a time frame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9E957B-C8A7-4203-9477-45A5178D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83559" y="3624896"/>
            <a:ext cx="106893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 descr="Icon of a magnifying glass">
            <a:extLst>
              <a:ext uri="{FF2B5EF4-FFF2-40B4-BE49-F238E27FC236}">
                <a16:creationId xmlns:a16="http://schemas.microsoft.com/office/drawing/2014/main" id="{277F7805-68D5-4537-86F9-2AADAB910D3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5138" y="3712018"/>
            <a:ext cx="665162" cy="66516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3AE7026-0733-413B-9BE9-F8D3638FFEFD}"/>
              </a:ext>
            </a:extLst>
          </p:cNvPr>
          <p:cNvSpPr/>
          <p:nvPr/>
        </p:nvSpPr>
        <p:spPr>
          <a:xfrm>
            <a:off x="1368044" y="3890711"/>
            <a:ext cx="1070489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Ships out of the box in Azure DevOps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60E555-5B2D-4617-8164-EEF38DE2D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83559" y="4464299"/>
            <a:ext cx="106893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 of a lightning bolt symbol inside a circle">
            <a:extLst>
              <a:ext uri="{FF2B5EF4-FFF2-40B4-BE49-F238E27FC236}">
                <a16:creationId xmlns:a16="http://schemas.microsoft.com/office/drawing/2014/main" id="{0CFF553B-8280-4008-BF0E-F4D79EEF4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30" y="4550594"/>
            <a:ext cx="665988" cy="66598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DFFB12F-DFBE-4D3D-BF5C-CB707AFA3DF0}"/>
              </a:ext>
            </a:extLst>
          </p:cNvPr>
          <p:cNvSpPr/>
          <p:nvPr/>
        </p:nvSpPr>
        <p:spPr>
          <a:xfrm>
            <a:off x="1368044" y="4551420"/>
            <a:ext cx="10704893" cy="2192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>
                <a:latin typeface="+mj-lt"/>
              </a:rPr>
              <a:t>Different types of Release Gate: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/>
              <a:t>Call an Azure Function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/>
              <a:t>Call a REST API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/>
              <a:t>Azure Monitor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/>
              <a:t>Query Work Items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/>
              <a:t>Publish to Azure Service Bus</a:t>
            </a:r>
          </a:p>
        </p:txBody>
      </p:sp>
    </p:spTree>
    <p:extLst>
      <p:ext uri="{BB962C8B-B14F-4D97-AF65-F5344CB8AC3E}">
        <p14:creationId xmlns:p14="http://schemas.microsoft.com/office/powerpoint/2010/main" val="15457447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9930-FCB5-44F2-967C-A091309F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Events, subscriptions, and notifications</a:t>
            </a:r>
          </a:p>
        </p:txBody>
      </p:sp>
      <p:pic>
        <p:nvPicPr>
          <p:cNvPr id="63" name="Picture 62" descr="Icon of five circles connected by lines">
            <a:extLst>
              <a:ext uri="{FF2B5EF4-FFF2-40B4-BE49-F238E27FC236}">
                <a16:creationId xmlns:a16="http://schemas.microsoft.com/office/drawing/2014/main" id="{DA109C23-9202-4120-B51D-C06BE703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7" y="1478974"/>
            <a:ext cx="1060559" cy="106055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42B769B-F9F4-4784-A082-5C6832579F9A}"/>
              </a:ext>
            </a:extLst>
          </p:cNvPr>
          <p:cNvSpPr/>
          <p:nvPr/>
        </p:nvSpPr>
        <p:spPr>
          <a:xfrm>
            <a:off x="1790700" y="1824587"/>
            <a:ext cx="102177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/>
              <a:t>Actions in Azure DevOps trigger events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54F634-2D0B-4C78-8F97-0F99C6E0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0700" y="2798716"/>
            <a:ext cx="1021772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Icon of two people">
            <a:extLst>
              <a:ext uri="{FF2B5EF4-FFF2-40B4-BE49-F238E27FC236}">
                <a16:creationId xmlns:a16="http://schemas.microsoft.com/office/drawing/2014/main" id="{2DF468CD-D742-410D-ABD7-3B98960F45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7" y="3197882"/>
            <a:ext cx="1058862" cy="105886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D09FF2F-A798-40E6-9E0A-4AD844F851A0}"/>
              </a:ext>
            </a:extLst>
          </p:cNvPr>
          <p:cNvSpPr/>
          <p:nvPr/>
        </p:nvSpPr>
        <p:spPr>
          <a:xfrm>
            <a:off x="1790700" y="3057899"/>
            <a:ext cx="10217724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+mj-lt"/>
              </a:rPr>
              <a:t>Users can subscribe to events and get notified: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/>
              <a:t>Calling a SOAP URL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/>
              <a:t>Getting an email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B84314-E62E-42AD-B1B6-99CC5FE18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0700" y="4655910"/>
            <a:ext cx="1021772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Icon of a calendar">
            <a:extLst>
              <a:ext uri="{FF2B5EF4-FFF2-40B4-BE49-F238E27FC236}">
                <a16:creationId xmlns:a16="http://schemas.microsoft.com/office/drawing/2014/main" id="{8607DE9B-E440-4374-9A81-4DBD9564A8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087" y="4915094"/>
            <a:ext cx="1058862" cy="105886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74F4647-9766-43C0-B8F7-D266F0F656F2}"/>
              </a:ext>
            </a:extLst>
          </p:cNvPr>
          <p:cNvSpPr/>
          <p:nvPr/>
        </p:nvSpPr>
        <p:spPr>
          <a:xfrm>
            <a:off x="1790701" y="5259859"/>
            <a:ext cx="102177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/>
              <a:t>Notifications can be managed centrally and personally</a:t>
            </a:r>
          </a:p>
        </p:txBody>
      </p:sp>
    </p:spTree>
    <p:extLst>
      <p:ext uri="{BB962C8B-B14F-4D97-AF65-F5344CB8AC3E}">
        <p14:creationId xmlns:p14="http://schemas.microsoft.com/office/powerpoint/2010/main" val="82561070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F331-5127-46DC-9F55-2F3BE39D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hooks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1BB4FB-DC7D-45D5-924F-89834B70071F}"/>
              </a:ext>
            </a:extLst>
          </p:cNvPr>
          <p:cNvSpPr txBox="1">
            <a:spLocks/>
          </p:cNvSpPr>
          <p:nvPr/>
        </p:nvSpPr>
        <p:spPr>
          <a:xfrm>
            <a:off x="466344" y="1234440"/>
            <a:ext cx="1153318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pc="0">
                <a:solidFill>
                  <a:schemeClr val="tx1"/>
                </a:solidFill>
              </a:rPr>
              <a:t>Service hooks enable you to perform tasks on other services when events happen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A83FC-E58D-47B5-994D-1824A74544C6}"/>
              </a:ext>
            </a:extLst>
          </p:cNvPr>
          <p:cNvSpPr/>
          <p:nvPr/>
        </p:nvSpPr>
        <p:spPr>
          <a:xfrm>
            <a:off x="431800" y="1780146"/>
            <a:ext cx="115776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solidFill>
                  <a:schemeClr val="tx2"/>
                </a:solidFill>
                <a:latin typeface="+mj-lt"/>
              </a:rPr>
              <a:t>Out of the box integrations</a:t>
            </a: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3498797-4BC5-433A-BE31-C51E8D1B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10031"/>
              </p:ext>
            </p:extLst>
          </p:nvPr>
        </p:nvGraphicFramePr>
        <p:xfrm>
          <a:off x="442910" y="2144874"/>
          <a:ext cx="1157129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258">
                  <a:extLst>
                    <a:ext uri="{9D8B030D-6E8A-4147-A177-3AD203B41FA5}">
                      <a16:colId xmlns:a16="http://schemas.microsoft.com/office/drawing/2014/main" val="2550854077"/>
                    </a:ext>
                  </a:extLst>
                </a:gridCol>
                <a:gridCol w="2314258">
                  <a:extLst>
                    <a:ext uri="{9D8B030D-6E8A-4147-A177-3AD203B41FA5}">
                      <a16:colId xmlns:a16="http://schemas.microsoft.com/office/drawing/2014/main" val="672655531"/>
                    </a:ext>
                  </a:extLst>
                </a:gridCol>
                <a:gridCol w="2314258">
                  <a:extLst>
                    <a:ext uri="{9D8B030D-6E8A-4147-A177-3AD203B41FA5}">
                      <a16:colId xmlns:a16="http://schemas.microsoft.com/office/drawing/2014/main" val="606297320"/>
                    </a:ext>
                  </a:extLst>
                </a:gridCol>
                <a:gridCol w="2314258">
                  <a:extLst>
                    <a:ext uri="{9D8B030D-6E8A-4147-A177-3AD203B41FA5}">
                      <a16:colId xmlns:a16="http://schemas.microsoft.com/office/drawing/2014/main" val="1935943577"/>
                    </a:ext>
                  </a:extLst>
                </a:gridCol>
                <a:gridCol w="2314258">
                  <a:extLst>
                    <a:ext uri="{9D8B030D-6E8A-4147-A177-3AD203B41FA5}">
                      <a16:colId xmlns:a16="http://schemas.microsoft.com/office/drawing/2014/main" val="1787075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Build and release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Collaborate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Customer support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Plan and track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Integrate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682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800" err="1">
                          <a:solidFill>
                            <a:schemeClr val="tx1"/>
                          </a:solidFill>
                          <a:effectLst/>
                        </a:rPr>
                        <a:t>AppVeyor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Campfire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UserVoice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Trello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Azure Service Bus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635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Bamboo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err="1">
                          <a:solidFill>
                            <a:schemeClr val="tx1"/>
                          </a:solidFill>
                          <a:effectLst/>
                        </a:rPr>
                        <a:t>Flowdock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Zendesk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Azure Storage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77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Jenkins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HipChat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Web Hooks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139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800" err="1">
                          <a:solidFill>
                            <a:schemeClr val="tx1"/>
                          </a:solidFill>
                          <a:effectLst/>
                        </a:rPr>
                        <a:t>MyGet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err="1">
                          <a:solidFill>
                            <a:schemeClr val="tx1"/>
                          </a:solidFill>
                          <a:effectLst/>
                        </a:rPr>
                        <a:t>Hubot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Zapier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Slack</a:t>
                      </a: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solidFill>
                          <a:schemeClr val="tx1"/>
                        </a:solidFill>
                      </a:endParaRPr>
                    </a:p>
                  </a:txBody>
                  <a:tcPr marT="73152" marB="7315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47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9778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2C1954-D56F-4BC7-9F89-2917679A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Learning objectives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0A3294-67A6-43C3-991E-5D60A2D2628A}"/>
              </a:ext>
            </a:extLst>
          </p:cNvPr>
          <p:cNvSpPr txBox="1"/>
          <p:nvPr/>
        </p:nvSpPr>
        <p:spPr>
          <a:xfrm>
            <a:off x="466344" y="1219051"/>
            <a:ext cx="11544300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>
                <a:latin typeface="+mj-lt"/>
              </a:rPr>
              <a:t>After completing this module, students will be able to:</a:t>
            </a:r>
          </a:p>
        </p:txBody>
      </p:sp>
      <p:pic>
        <p:nvPicPr>
          <p:cNvPr id="75" name="Picture 74" descr="Icon of dots in different sizes">
            <a:extLst>
              <a:ext uri="{FF2B5EF4-FFF2-40B4-BE49-F238E27FC236}">
                <a16:creationId xmlns:a16="http://schemas.microsoft.com/office/drawing/2014/main" id="{C0BBB069-9806-40B7-B590-BBA0258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" y="1756254"/>
            <a:ext cx="769620" cy="76809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D02B158-2C3C-4CC6-A1DF-0F2BFDAFF092}"/>
              </a:ext>
            </a:extLst>
          </p:cNvPr>
          <p:cNvSpPr txBox="1"/>
          <p:nvPr/>
        </p:nvSpPr>
        <p:spPr>
          <a:xfrm>
            <a:off x="1422047" y="1894081"/>
            <a:ext cx="4632678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Explain the terminology used in Azure DevOps and other release management tooling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264E9F-DB7D-4A23-B917-C62E03050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2047" y="2634310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Icon of arrow pointing upwards diagonally">
            <a:extLst>
              <a:ext uri="{FF2B5EF4-FFF2-40B4-BE49-F238E27FC236}">
                <a16:creationId xmlns:a16="http://schemas.microsoft.com/office/drawing/2014/main" id="{34513788-E270-470C-9BDF-7EB1320D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2743889"/>
            <a:ext cx="768096" cy="76962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1C23103-F379-4185-B86F-9CC2672E3A6E}"/>
              </a:ext>
            </a:extLst>
          </p:cNvPr>
          <p:cNvSpPr txBox="1"/>
          <p:nvPr/>
        </p:nvSpPr>
        <p:spPr>
          <a:xfrm>
            <a:off x="1422047" y="2882478"/>
            <a:ext cx="4632678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Describe what a build and release task is, what it can do, and some available deployment tasks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C850AB-9ED8-4E84-8985-E65306C15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2047" y="3623850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Icon of a person sitting in a desk">
            <a:extLst>
              <a:ext uri="{FF2B5EF4-FFF2-40B4-BE49-F238E27FC236}">
                <a16:creationId xmlns:a16="http://schemas.microsoft.com/office/drawing/2014/main" id="{410445FC-8763-4BE3-94BA-1763C2D9A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7" y="3731524"/>
            <a:ext cx="768096" cy="76809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D105CBF6-8A53-4F6E-A6B8-F49AE10BD787}"/>
              </a:ext>
            </a:extLst>
          </p:cNvPr>
          <p:cNvSpPr txBox="1"/>
          <p:nvPr/>
        </p:nvSpPr>
        <p:spPr>
          <a:xfrm>
            <a:off x="1422047" y="3992462"/>
            <a:ext cx="4632678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Classify an agent, agent queue and agent pool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FA0CA1-5C36-4781-9669-173121C6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2047" y="4611866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Icon of three circles and aligned to three lines">
            <a:extLst>
              <a:ext uri="{FF2B5EF4-FFF2-40B4-BE49-F238E27FC236}">
                <a16:creationId xmlns:a16="http://schemas.microsoft.com/office/drawing/2014/main" id="{36D0468C-1BBF-4608-A337-9CE1F49D9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7" y="4738863"/>
            <a:ext cx="768096" cy="76809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313026A-4EBC-405F-989C-3514465CD953}"/>
              </a:ext>
            </a:extLst>
          </p:cNvPr>
          <p:cNvSpPr txBox="1"/>
          <p:nvPr/>
        </p:nvSpPr>
        <p:spPr>
          <a:xfrm>
            <a:off x="1422047" y="4876690"/>
            <a:ext cx="4632678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Explain why you sometimes need multiple release jobs in one release pipeline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8BA0A8-4C78-4C37-AB48-D709E7E75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2047" y="5599882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Icon of a circle branched into three connect circles">
            <a:extLst>
              <a:ext uri="{FF2B5EF4-FFF2-40B4-BE49-F238E27FC236}">
                <a16:creationId xmlns:a16="http://schemas.microsoft.com/office/drawing/2014/main" id="{14ECCC49-651A-409D-A679-EA1891813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27" y="5709843"/>
            <a:ext cx="768096" cy="76962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BD09A30-4A57-43A5-A70D-E200BAE718EE}"/>
              </a:ext>
            </a:extLst>
          </p:cNvPr>
          <p:cNvSpPr txBox="1"/>
          <p:nvPr/>
        </p:nvSpPr>
        <p:spPr>
          <a:xfrm>
            <a:off x="1422047" y="5849674"/>
            <a:ext cx="4632678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Differentiate between multi-agent and</a:t>
            </a:r>
            <a:br>
              <a:rPr lang="en-US" sz="1600"/>
            </a:br>
            <a:r>
              <a:rPr lang="en-US" sz="1600"/>
              <a:t>multi-configuration release job</a:t>
            </a:r>
          </a:p>
        </p:txBody>
      </p:sp>
      <p:pic>
        <p:nvPicPr>
          <p:cNvPr id="7" name="Picture 6" descr="Icon of lines going to different circles">
            <a:extLst>
              <a:ext uri="{FF2B5EF4-FFF2-40B4-BE49-F238E27FC236}">
                <a16:creationId xmlns:a16="http://schemas.microsoft.com/office/drawing/2014/main" id="{2B4E1CAD-5449-46A9-ADD2-8B0B0B666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515" y="1756254"/>
            <a:ext cx="769620" cy="76962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D8AA417-29D7-4400-A3CA-D443F82C2A04}"/>
              </a:ext>
            </a:extLst>
          </p:cNvPr>
          <p:cNvSpPr txBox="1"/>
          <p:nvPr/>
        </p:nvSpPr>
        <p:spPr>
          <a:xfrm>
            <a:off x="7371581" y="1894081"/>
            <a:ext cx="4636008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Use release variables and stage variables in your release pipeline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3EBD8-F1DA-4F95-855E-E7355C3FF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1581" y="2633929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 descr="Icon of a security lock">
            <a:extLst>
              <a:ext uri="{FF2B5EF4-FFF2-40B4-BE49-F238E27FC236}">
                <a16:creationId xmlns:a16="http://schemas.microsoft.com/office/drawing/2014/main" id="{B548882F-1105-4D07-9692-32788F30A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9039" y="2744651"/>
            <a:ext cx="768096" cy="76809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FF45547-10E4-49FA-8CEC-5315EFD69740}"/>
              </a:ext>
            </a:extLst>
          </p:cNvPr>
          <p:cNvSpPr txBox="1"/>
          <p:nvPr/>
        </p:nvSpPr>
        <p:spPr>
          <a:xfrm>
            <a:off x="7371581" y="2882478"/>
            <a:ext cx="4636008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Deploy to environment securely using a service connection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60A9CC-B06A-4BDD-AF9C-0215DD945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1581" y="3621183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con of a wave connected by circles and lines at both end">
            <a:extLst>
              <a:ext uri="{FF2B5EF4-FFF2-40B4-BE49-F238E27FC236}">
                <a16:creationId xmlns:a16="http://schemas.microsoft.com/office/drawing/2014/main" id="{7190F38E-DFB9-447E-9DA6-351187267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515" y="3730762"/>
            <a:ext cx="769620" cy="76962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BDD6D9F-2B06-463C-976F-F4C9FEE48FF8}"/>
              </a:ext>
            </a:extLst>
          </p:cNvPr>
          <p:cNvSpPr txBox="1"/>
          <p:nvPr/>
        </p:nvSpPr>
        <p:spPr>
          <a:xfrm>
            <a:off x="7371581" y="3992462"/>
            <a:ext cx="4636008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Embed testing in the pipeline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0C5E2A-4485-4D01-9E94-8E8EDC31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1581" y="4609961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s of a series of circles with rings enclosing a bigger circle at the centre">
            <a:extLst>
              <a:ext uri="{FF2B5EF4-FFF2-40B4-BE49-F238E27FC236}">
                <a16:creationId xmlns:a16="http://schemas.microsoft.com/office/drawing/2014/main" id="{A4E90634-3BDE-4B03-98C3-F6D5A269B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039" y="4738863"/>
            <a:ext cx="769620" cy="76962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BF4B5E57-93B4-4CB9-B01B-D902E95295EA}"/>
              </a:ext>
            </a:extLst>
          </p:cNvPr>
          <p:cNvSpPr txBox="1"/>
          <p:nvPr/>
        </p:nvSpPr>
        <p:spPr>
          <a:xfrm>
            <a:off x="7371581" y="4753579"/>
            <a:ext cx="4636008" cy="73866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List the different ways to inspect the health of your pipeline and release by using, alerts, service hooks, and reports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7B74AE-7E28-439D-A757-E2A6C5B5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1581" y="5600263"/>
            <a:ext cx="46360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 descr="Icon of arrow positioned diagonally">
            <a:extLst>
              <a:ext uri="{FF2B5EF4-FFF2-40B4-BE49-F238E27FC236}">
                <a16:creationId xmlns:a16="http://schemas.microsoft.com/office/drawing/2014/main" id="{0A6C21DC-80CF-464D-9036-9622631130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9039" y="5709843"/>
            <a:ext cx="768096" cy="76962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9DDE72F-5769-4A81-820F-ECC5A31A5B4A}"/>
              </a:ext>
            </a:extLst>
          </p:cNvPr>
          <p:cNvSpPr txBox="1"/>
          <p:nvPr/>
        </p:nvSpPr>
        <p:spPr>
          <a:xfrm>
            <a:off x="7371581" y="5972785"/>
            <a:ext cx="4636008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Create a release gate</a:t>
            </a:r>
          </a:p>
        </p:txBody>
      </p:sp>
    </p:spTree>
    <p:extLst>
      <p:ext uri="{BB962C8B-B14F-4D97-AF65-F5344CB8AC3E}">
        <p14:creationId xmlns:p14="http://schemas.microsoft.com/office/powerpoint/2010/main" val="386771835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83E9-9D3F-4D27-92C5-3271240E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service hooks to monitor the pipeline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D0954-1DEB-497B-A3CB-4F5079469C6C}"/>
              </a:ext>
            </a:extLst>
          </p:cNvPr>
          <p:cNvSpPr/>
          <p:nvPr/>
        </p:nvSpPr>
        <p:spPr>
          <a:xfrm>
            <a:off x="5452643" y="3474134"/>
            <a:ext cx="153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6630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08: Labs</a:t>
            </a:r>
          </a:p>
        </p:txBody>
      </p:sp>
      <p:pic>
        <p:nvPicPr>
          <p:cNvPr id="5" name="Picture 4" descr="Icon of a lab flask">
            <a:extLst>
              <a:ext uri="{FF2B5EF4-FFF2-40B4-BE49-F238E27FC236}">
                <a16:creationId xmlns:a16="http://schemas.microsoft.com/office/drawing/2014/main" id="{1D1DF8B8-BE1F-4F9A-8683-D30BCC0B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892" y="2718535"/>
            <a:ext cx="1070908" cy="15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803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2504-CD52-4530-95A0-64324BCD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Lab: Configuring pipelines as code with YAML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40E9E-7728-431C-B82C-01261844C334}"/>
              </a:ext>
            </a:extLst>
          </p:cNvPr>
          <p:cNvSpPr/>
          <p:nvPr/>
        </p:nvSpPr>
        <p:spPr>
          <a:xfrm>
            <a:off x="427038" y="1234440"/>
            <a:ext cx="11571287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>
                <a:latin typeface="+mj-lt"/>
              </a:rPr>
              <a:t>In this lab, </a:t>
            </a:r>
            <a:r>
              <a:rPr lang="en-US" sz="2200">
                <a:latin typeface="+mj-lt"/>
                <a:hlinkClick r:id="rId3"/>
              </a:rPr>
              <a:t>Configuring CI/CD Pipelines as Code with YAML in Azure DevOps</a:t>
            </a:r>
            <a:r>
              <a:rPr lang="en-US" sz="2200">
                <a:latin typeface="+mj-lt"/>
              </a:rPr>
              <a:t>, we'll learn how to create build and deployment pipelines using YAML</a:t>
            </a:r>
          </a:p>
          <a:p>
            <a:pPr>
              <a:spcBef>
                <a:spcPts val="1200"/>
              </a:spcBef>
            </a:pPr>
            <a:r>
              <a:rPr lang="en-US" sz="240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rPr>
              <a:t>In this lab, you will see:</a:t>
            </a:r>
          </a:p>
        </p:txBody>
      </p:sp>
      <p:pic>
        <p:nvPicPr>
          <p:cNvPr id="24" name="Picture 23" descr="Icon of a document">
            <a:extLst>
              <a:ext uri="{FF2B5EF4-FFF2-40B4-BE49-F238E27FC236}">
                <a16:creationId xmlns:a16="http://schemas.microsoft.com/office/drawing/2014/main" id="{9449B2C7-46ED-413F-8AFF-BBDD42A5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3" y="2635758"/>
            <a:ext cx="952500" cy="95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09F61E-6FCD-4F7A-9C64-82D67B09366D}"/>
              </a:ext>
            </a:extLst>
          </p:cNvPr>
          <p:cNvSpPr/>
          <p:nvPr/>
        </p:nvSpPr>
        <p:spPr bwMode="auto">
          <a:xfrm>
            <a:off x="1651000" y="2590038"/>
            <a:ext cx="10358438" cy="104241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chemeClr val="tx1"/>
                </a:solidFill>
              </a:rPr>
              <a:t>Adding a YAML build definition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CA79F4-5C7D-4249-AE44-D349DA3E1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0329" y="3787788"/>
            <a:ext cx="1032778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 of a arrow in a circular path with a timer inside the circle">
            <a:extLst>
              <a:ext uri="{FF2B5EF4-FFF2-40B4-BE49-F238E27FC236}">
                <a16:creationId xmlns:a16="http://schemas.microsoft.com/office/drawing/2014/main" id="{343B3734-7667-46EB-B57E-FF51750E2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64" y="3988843"/>
            <a:ext cx="952627" cy="9509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7EDA0-89E3-4653-8096-B5B45D74F76B}"/>
              </a:ext>
            </a:extLst>
          </p:cNvPr>
          <p:cNvSpPr/>
          <p:nvPr/>
        </p:nvSpPr>
        <p:spPr bwMode="auto">
          <a:xfrm>
            <a:off x="1651000" y="3943123"/>
            <a:ext cx="10358438" cy="104241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chemeClr val="tx1"/>
                </a:solidFill>
              </a:rPr>
              <a:t>Adding continuous delivery to the YAML definition</a:t>
            </a:r>
          </a:p>
        </p:txBody>
      </p:sp>
      <p:pic>
        <p:nvPicPr>
          <p:cNvPr id="4" name="Picture 3" descr="A tick mark">
            <a:extLst>
              <a:ext uri="{FF2B5EF4-FFF2-40B4-BE49-F238E27FC236}">
                <a16:creationId xmlns:a16="http://schemas.microsoft.com/office/drawing/2014/main" id="{E457746C-24BF-4AC9-A9C0-3648F7331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38" y="6212113"/>
            <a:ext cx="786452" cy="78035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DF2E873-9059-4416-879A-21C144858AEE}"/>
              </a:ext>
            </a:extLst>
          </p:cNvPr>
          <p:cNvSpPr/>
          <p:nvPr/>
        </p:nvSpPr>
        <p:spPr bwMode="auto">
          <a:xfrm>
            <a:off x="2063" y="6212114"/>
            <a:ext cx="12436475" cy="782411"/>
          </a:xfrm>
          <a:custGeom>
            <a:avLst/>
            <a:gdLst>
              <a:gd name="connsiteX0" fmla="*/ 1213422 w 12436475"/>
              <a:gd name="connsiteY0" fmla="*/ 0 h 782411"/>
              <a:gd name="connsiteX1" fmla="*/ 12436475 w 12436475"/>
              <a:gd name="connsiteY1" fmla="*/ 0 h 782411"/>
              <a:gd name="connsiteX2" fmla="*/ 12436475 w 12436475"/>
              <a:gd name="connsiteY2" fmla="*/ 782411 h 782411"/>
              <a:gd name="connsiteX3" fmla="*/ 1213422 w 12436475"/>
              <a:gd name="connsiteY3" fmla="*/ 782411 h 782411"/>
              <a:gd name="connsiteX4" fmla="*/ 0 w 12436475"/>
              <a:gd name="connsiteY4" fmla="*/ 0 h 782411"/>
              <a:gd name="connsiteX5" fmla="*/ 427038 w 12436475"/>
              <a:gd name="connsiteY5" fmla="*/ 0 h 782411"/>
              <a:gd name="connsiteX6" fmla="*/ 427038 w 12436475"/>
              <a:gd name="connsiteY6" fmla="*/ 782411 h 782411"/>
              <a:gd name="connsiteX7" fmla="*/ 0 w 12436475"/>
              <a:gd name="connsiteY7" fmla="*/ 782411 h 7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782411">
                <a:moveTo>
                  <a:pt x="1213422" y="0"/>
                </a:moveTo>
                <a:lnTo>
                  <a:pt x="12436475" y="0"/>
                </a:lnTo>
                <a:lnTo>
                  <a:pt x="12436475" y="782411"/>
                </a:lnTo>
                <a:lnTo>
                  <a:pt x="1213422" y="782411"/>
                </a:lnTo>
                <a:close/>
                <a:moveTo>
                  <a:pt x="0" y="0"/>
                </a:moveTo>
                <a:lnTo>
                  <a:pt x="427038" y="0"/>
                </a:lnTo>
                <a:lnTo>
                  <a:pt x="427038" y="782411"/>
                </a:lnTo>
                <a:lnTo>
                  <a:pt x="0" y="782411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Pct val="100000"/>
            </a:pPr>
            <a:r>
              <a:rPr lang="en-US" sz="2000">
                <a:solidFill>
                  <a:schemeClr val="tx1"/>
                </a:solidFill>
                <a:latin typeface="+mj-lt"/>
                <a:cs typeface="Segoe UI Semibold" panose="020B0702040204020203" pitchFamily="34" charset="0"/>
              </a:rPr>
              <a:t>Note that you must have already completed the prerequisite labs in the Welcome section</a:t>
            </a:r>
          </a:p>
        </p:txBody>
      </p:sp>
    </p:spTree>
    <p:extLst>
      <p:ext uri="{BB962C8B-B14F-4D97-AF65-F5344CB8AC3E}">
        <p14:creationId xmlns:p14="http://schemas.microsoft.com/office/powerpoint/2010/main" val="20665255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2504-CD52-4530-95A0-64324BCD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Lab: Setting up secrets in the pipeline with Azure </a:t>
            </a:r>
            <a:r>
              <a:rPr lang="en-US" err="1"/>
              <a:t>KeyVault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D42FDE-42A2-4B1F-B9AB-AD89293016F8}"/>
              </a:ext>
            </a:extLst>
          </p:cNvPr>
          <p:cNvSpPr/>
          <p:nvPr/>
        </p:nvSpPr>
        <p:spPr>
          <a:xfrm>
            <a:off x="465138" y="1234440"/>
            <a:ext cx="11533187" cy="1261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>
                <a:latin typeface="+mj-lt"/>
              </a:rPr>
              <a:t>This lab covers the configuration of the Azure </a:t>
            </a:r>
            <a:r>
              <a:rPr lang="en-US" sz="2400" err="1">
                <a:latin typeface="+mj-lt"/>
              </a:rPr>
              <a:t>KeyVault</a:t>
            </a:r>
            <a:r>
              <a:rPr lang="en-US" sz="2400">
                <a:latin typeface="+mj-lt"/>
              </a:rPr>
              <a:t> and the use of the secrets 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in the Azure Key vault in your release pipeline.</a:t>
            </a:r>
          </a:p>
          <a:p>
            <a:pPr>
              <a:spcBef>
                <a:spcPts val="1200"/>
              </a:spcBef>
            </a:pPr>
            <a:r>
              <a:rPr lang="en-US" sz="2400">
                <a:latin typeface="+mj-lt"/>
              </a:rPr>
              <a:t>We will show two different methods:</a:t>
            </a:r>
          </a:p>
        </p:txBody>
      </p:sp>
      <p:pic>
        <p:nvPicPr>
          <p:cNvPr id="27" name="Picture 26" descr="Icon of five circles connected by lines">
            <a:extLst>
              <a:ext uri="{FF2B5EF4-FFF2-40B4-BE49-F238E27FC236}">
                <a16:creationId xmlns:a16="http://schemas.microsoft.com/office/drawing/2014/main" id="{23AC94A7-6964-4B53-8672-6689CBD17F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8" y="2659323"/>
            <a:ext cx="950976" cy="95097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59E4B62-12C5-43D4-A992-E7493FE7918D}"/>
              </a:ext>
            </a:extLst>
          </p:cNvPr>
          <p:cNvSpPr/>
          <p:nvPr/>
        </p:nvSpPr>
        <p:spPr>
          <a:xfrm>
            <a:off x="1644332" y="2980923"/>
            <a:ext cx="103203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Using the Azure </a:t>
            </a:r>
            <a:r>
              <a:rPr lang="en-US" sz="2000" err="1"/>
              <a:t>KeyVault</a:t>
            </a:r>
            <a:r>
              <a:rPr lang="en-US" sz="2000"/>
              <a:t> Build/Release task</a:t>
            </a:r>
            <a:endParaRPr lang="en-IN" sz="20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5B9F2-B563-48EF-BBC2-F2E5EE83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4332" y="3740306"/>
            <a:ext cx="103632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an arrow that is branched to left and right">
            <a:extLst>
              <a:ext uri="{FF2B5EF4-FFF2-40B4-BE49-F238E27FC236}">
                <a16:creationId xmlns:a16="http://schemas.microsoft.com/office/drawing/2014/main" id="{2A809F3D-1E40-4639-9BCE-0051D666E11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8" y="3870314"/>
            <a:ext cx="950976" cy="95097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9428663-E97F-44F9-902C-4CEE640FCE40}"/>
              </a:ext>
            </a:extLst>
          </p:cNvPr>
          <p:cNvSpPr/>
          <p:nvPr/>
        </p:nvSpPr>
        <p:spPr>
          <a:xfrm>
            <a:off x="1644332" y="4191914"/>
            <a:ext cx="1034732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/>
              <a:t>Using the Variable Group linked to an Azure Key vault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84529D-8DB6-41CE-BA49-FF8EF10CC00D}"/>
              </a:ext>
            </a:extLst>
          </p:cNvPr>
          <p:cNvSpPr/>
          <p:nvPr/>
        </p:nvSpPr>
        <p:spPr bwMode="auto">
          <a:xfrm>
            <a:off x="427038" y="5083463"/>
            <a:ext cx="5709310" cy="1425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40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Exercise 1:</a:t>
            </a:r>
          </a:p>
          <a:p>
            <a:pPr defTabSz="932472" fontAlgn="base">
              <a:spcBef>
                <a:spcPts val="40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Configure Release pipeline with Azure Key</a:t>
            </a:r>
            <a:b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vault build/release task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0CD9CE-1A20-4140-83C8-93D4840AB52B}"/>
              </a:ext>
            </a:extLst>
          </p:cNvPr>
          <p:cNvSpPr/>
          <p:nvPr/>
        </p:nvSpPr>
        <p:spPr bwMode="auto">
          <a:xfrm>
            <a:off x="6300128" y="5083463"/>
            <a:ext cx="5709310" cy="1425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40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Exercise 2:</a:t>
            </a:r>
            <a:br>
              <a: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Configure Release pipeline with variable group</a:t>
            </a:r>
          </a:p>
        </p:txBody>
      </p:sp>
    </p:spTree>
    <p:extLst>
      <p:ext uri="{BB962C8B-B14F-4D97-AF65-F5344CB8AC3E}">
        <p14:creationId xmlns:p14="http://schemas.microsoft.com/office/powerpoint/2010/main" val="41726344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2504-CD52-4530-95A0-64324BCD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Lab: Setting up and running functional tests</a:t>
            </a:r>
          </a:p>
        </p:txBody>
      </p:sp>
      <p:pic>
        <p:nvPicPr>
          <p:cNvPr id="3" name="Picture 2" descr="Icon of three gears with varying sizes">
            <a:extLst>
              <a:ext uri="{FF2B5EF4-FFF2-40B4-BE49-F238E27FC236}">
                <a16:creationId xmlns:a16="http://schemas.microsoft.com/office/drawing/2014/main" id="{631B8CA3-0047-49BB-894B-AB5546E7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63" y="1896442"/>
            <a:ext cx="1117665" cy="11176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C91A02-DC7B-4E31-820E-18DAB083FF9F}"/>
              </a:ext>
            </a:extLst>
          </p:cNvPr>
          <p:cNvSpPr/>
          <p:nvPr/>
        </p:nvSpPr>
        <p:spPr bwMode="auto">
          <a:xfrm>
            <a:off x="1872343" y="1827935"/>
            <a:ext cx="10125982" cy="125467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 this lab,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Automating Selenium Tests in Azure Pipelines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, you will learn how to execute selenium testcases on a C# web application, as part of the Azure DevOps Release pipeline</a:t>
            </a:r>
          </a:p>
        </p:txBody>
      </p:sp>
      <p:pic>
        <p:nvPicPr>
          <p:cNvPr id="4" name="Picture 3" descr="A tick mark">
            <a:extLst>
              <a:ext uri="{FF2B5EF4-FFF2-40B4-BE49-F238E27FC236}">
                <a16:creationId xmlns:a16="http://schemas.microsoft.com/office/drawing/2014/main" id="{87CE8B87-CB74-45E2-A83E-DFFBFE9F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38" y="6212113"/>
            <a:ext cx="786452" cy="78035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5C775F-E699-4E85-9606-E15F3A9E4CAF}"/>
              </a:ext>
            </a:extLst>
          </p:cNvPr>
          <p:cNvSpPr/>
          <p:nvPr/>
        </p:nvSpPr>
        <p:spPr bwMode="auto">
          <a:xfrm>
            <a:off x="2063" y="6212114"/>
            <a:ext cx="12436475" cy="782411"/>
          </a:xfrm>
          <a:custGeom>
            <a:avLst/>
            <a:gdLst>
              <a:gd name="connsiteX0" fmla="*/ 1213422 w 12436475"/>
              <a:gd name="connsiteY0" fmla="*/ 0 h 782411"/>
              <a:gd name="connsiteX1" fmla="*/ 12436475 w 12436475"/>
              <a:gd name="connsiteY1" fmla="*/ 0 h 782411"/>
              <a:gd name="connsiteX2" fmla="*/ 12436475 w 12436475"/>
              <a:gd name="connsiteY2" fmla="*/ 782411 h 782411"/>
              <a:gd name="connsiteX3" fmla="*/ 1213422 w 12436475"/>
              <a:gd name="connsiteY3" fmla="*/ 782411 h 782411"/>
              <a:gd name="connsiteX4" fmla="*/ 0 w 12436475"/>
              <a:gd name="connsiteY4" fmla="*/ 0 h 782411"/>
              <a:gd name="connsiteX5" fmla="*/ 427038 w 12436475"/>
              <a:gd name="connsiteY5" fmla="*/ 0 h 782411"/>
              <a:gd name="connsiteX6" fmla="*/ 427038 w 12436475"/>
              <a:gd name="connsiteY6" fmla="*/ 782411 h 782411"/>
              <a:gd name="connsiteX7" fmla="*/ 0 w 12436475"/>
              <a:gd name="connsiteY7" fmla="*/ 782411 h 7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782411">
                <a:moveTo>
                  <a:pt x="1213422" y="0"/>
                </a:moveTo>
                <a:lnTo>
                  <a:pt x="12436475" y="0"/>
                </a:lnTo>
                <a:lnTo>
                  <a:pt x="12436475" y="782411"/>
                </a:lnTo>
                <a:lnTo>
                  <a:pt x="1213422" y="782411"/>
                </a:lnTo>
                <a:close/>
                <a:moveTo>
                  <a:pt x="0" y="0"/>
                </a:moveTo>
                <a:lnTo>
                  <a:pt x="427038" y="0"/>
                </a:lnTo>
                <a:lnTo>
                  <a:pt x="427038" y="782411"/>
                </a:lnTo>
                <a:lnTo>
                  <a:pt x="0" y="782411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Pct val="100000"/>
            </a:pPr>
            <a:r>
              <a:rPr lang="en-US" sz="2000">
                <a:solidFill>
                  <a:schemeClr val="tx1"/>
                </a:solidFill>
                <a:latin typeface="+mj-lt"/>
                <a:cs typeface="Segoe UI Semibold" panose="020B0702040204020203" pitchFamily="34" charset="0"/>
              </a:rPr>
              <a:t>Note that you must have already completed the prerequisite labs in the Welcome section</a:t>
            </a:r>
          </a:p>
        </p:txBody>
      </p:sp>
    </p:spTree>
    <p:extLst>
      <p:ext uri="{BB962C8B-B14F-4D97-AF65-F5344CB8AC3E}">
        <p14:creationId xmlns:p14="http://schemas.microsoft.com/office/powerpoint/2010/main" val="41931213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2504-CD52-4530-95A0-64324BCD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Lab: Using azure monitor as release gate</a:t>
            </a:r>
          </a:p>
        </p:txBody>
      </p:sp>
      <p:pic>
        <p:nvPicPr>
          <p:cNvPr id="17" name="Picture 16" descr="Icon of check mark enclosed by an arc">
            <a:extLst>
              <a:ext uri="{FF2B5EF4-FFF2-40B4-BE49-F238E27FC236}">
                <a16:creationId xmlns:a16="http://schemas.microsoft.com/office/drawing/2014/main" id="{A60F7215-827C-4843-8DBE-77DD5E93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0" y="1896442"/>
            <a:ext cx="1115568" cy="1115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64FB38-3A1A-481A-927A-378FE762913F}"/>
              </a:ext>
            </a:extLst>
          </p:cNvPr>
          <p:cNvSpPr/>
          <p:nvPr/>
        </p:nvSpPr>
        <p:spPr bwMode="auto">
          <a:xfrm>
            <a:off x="1872343" y="1827935"/>
            <a:ext cx="10125982" cy="125467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Follow the instructions at </a:t>
            </a:r>
            <a:r>
              <a:rPr lang="en-US" sz="240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Controlling Deployments using Release Gates</a:t>
            </a:r>
            <a:endParaRPr lang="en-US" sz="2400">
              <a:solidFill>
                <a:schemeClr val="tx2"/>
              </a:solidFill>
            </a:endParaRPr>
          </a:p>
        </p:txBody>
      </p:sp>
      <p:pic>
        <p:nvPicPr>
          <p:cNvPr id="4" name="Picture 3" descr="A tick mark">
            <a:extLst>
              <a:ext uri="{FF2B5EF4-FFF2-40B4-BE49-F238E27FC236}">
                <a16:creationId xmlns:a16="http://schemas.microsoft.com/office/drawing/2014/main" id="{B605A5AB-BBF3-4F91-88EC-310D38453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38" y="6212113"/>
            <a:ext cx="786452" cy="78035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4E9AEC-9F6F-47B0-8348-F63AA4321FCE}"/>
              </a:ext>
            </a:extLst>
          </p:cNvPr>
          <p:cNvSpPr/>
          <p:nvPr/>
        </p:nvSpPr>
        <p:spPr bwMode="auto">
          <a:xfrm>
            <a:off x="2063" y="6212114"/>
            <a:ext cx="12436475" cy="782411"/>
          </a:xfrm>
          <a:custGeom>
            <a:avLst/>
            <a:gdLst>
              <a:gd name="connsiteX0" fmla="*/ 1213422 w 12436475"/>
              <a:gd name="connsiteY0" fmla="*/ 0 h 782411"/>
              <a:gd name="connsiteX1" fmla="*/ 12436475 w 12436475"/>
              <a:gd name="connsiteY1" fmla="*/ 0 h 782411"/>
              <a:gd name="connsiteX2" fmla="*/ 12436475 w 12436475"/>
              <a:gd name="connsiteY2" fmla="*/ 782411 h 782411"/>
              <a:gd name="connsiteX3" fmla="*/ 1213422 w 12436475"/>
              <a:gd name="connsiteY3" fmla="*/ 782411 h 782411"/>
              <a:gd name="connsiteX4" fmla="*/ 0 w 12436475"/>
              <a:gd name="connsiteY4" fmla="*/ 0 h 782411"/>
              <a:gd name="connsiteX5" fmla="*/ 427038 w 12436475"/>
              <a:gd name="connsiteY5" fmla="*/ 0 h 782411"/>
              <a:gd name="connsiteX6" fmla="*/ 427038 w 12436475"/>
              <a:gd name="connsiteY6" fmla="*/ 782411 h 782411"/>
              <a:gd name="connsiteX7" fmla="*/ 0 w 12436475"/>
              <a:gd name="connsiteY7" fmla="*/ 782411 h 78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782411">
                <a:moveTo>
                  <a:pt x="1213422" y="0"/>
                </a:moveTo>
                <a:lnTo>
                  <a:pt x="12436475" y="0"/>
                </a:lnTo>
                <a:lnTo>
                  <a:pt x="12436475" y="782411"/>
                </a:lnTo>
                <a:lnTo>
                  <a:pt x="1213422" y="782411"/>
                </a:lnTo>
                <a:close/>
                <a:moveTo>
                  <a:pt x="0" y="0"/>
                </a:moveTo>
                <a:lnTo>
                  <a:pt x="427038" y="0"/>
                </a:lnTo>
                <a:lnTo>
                  <a:pt x="427038" y="782411"/>
                </a:lnTo>
                <a:lnTo>
                  <a:pt x="0" y="782411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Pct val="100000"/>
            </a:pPr>
            <a:r>
              <a:rPr lang="en-US" sz="2000">
                <a:solidFill>
                  <a:schemeClr val="tx1"/>
                </a:solidFill>
                <a:latin typeface="+mj-lt"/>
                <a:cs typeface="Segoe UI Semibold" panose="020B0702040204020203" pitchFamily="34" charset="0"/>
              </a:rPr>
              <a:t>Note that you must have already completed the prerequisite labs in the Welcome section</a:t>
            </a:r>
          </a:p>
        </p:txBody>
      </p:sp>
    </p:spTree>
    <p:extLst>
      <p:ext uri="{BB962C8B-B14F-4D97-AF65-F5344CB8AC3E}">
        <p14:creationId xmlns:p14="http://schemas.microsoft.com/office/powerpoint/2010/main" val="135678936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2504-CD52-4530-95A0-64324BCD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Lab: Creating a release dashboard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E6D474-7F15-4CDB-BF70-079F46B3CA20}"/>
              </a:ext>
            </a:extLst>
          </p:cNvPr>
          <p:cNvSpPr/>
          <p:nvPr/>
        </p:nvSpPr>
        <p:spPr>
          <a:xfrm>
            <a:off x="465138" y="1295479"/>
            <a:ext cx="1153318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+mj-lt"/>
              </a:rPr>
              <a:t>In this lab, we will cover the creation of a dashboard and some of the widgets you can use to gain insights. We will also take a look at the REST API to get information from Azure DevOps releases to use in your own applications or dashboards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7E804-68D6-4AE2-9035-8082130286FF}"/>
              </a:ext>
            </a:extLst>
          </p:cNvPr>
          <p:cNvSpPr/>
          <p:nvPr/>
        </p:nvSpPr>
        <p:spPr bwMode="auto">
          <a:xfrm>
            <a:off x="427038" y="2717800"/>
            <a:ext cx="5709310" cy="1425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40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Exercise 1:</a:t>
            </a:r>
          </a:p>
          <a:p>
            <a:pPr defTabSz="932472" fontAlgn="base">
              <a:spcBef>
                <a:spcPts val="40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 a Release 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408D7-6FE2-4661-932A-C7033A15C261}"/>
              </a:ext>
            </a:extLst>
          </p:cNvPr>
          <p:cNvSpPr/>
          <p:nvPr/>
        </p:nvSpPr>
        <p:spPr bwMode="auto">
          <a:xfrm>
            <a:off x="6300128" y="2717800"/>
            <a:ext cx="5709310" cy="1425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40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Exercise 2:</a:t>
            </a:r>
            <a:br>
              <a: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 the REST API to get Release Information</a:t>
            </a:r>
          </a:p>
        </p:txBody>
      </p:sp>
    </p:spTree>
    <p:extLst>
      <p:ext uri="{BB962C8B-B14F-4D97-AF65-F5344CB8AC3E}">
        <p14:creationId xmlns:p14="http://schemas.microsoft.com/office/powerpoint/2010/main" val="106979227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09: Module review and takeaways</a:t>
            </a:r>
          </a:p>
        </p:txBody>
      </p:sp>
      <p:pic>
        <p:nvPicPr>
          <p:cNvPr id="2" name="Picture 1" descr="Icon of a document with a checkmark">
            <a:extLst>
              <a:ext uri="{FF2B5EF4-FFF2-40B4-BE49-F238E27FC236}">
                <a16:creationId xmlns:a16="http://schemas.microsoft.com/office/drawing/2014/main" id="{78D448DD-F53C-40B8-9A77-29552E9F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290" y="2980403"/>
            <a:ext cx="710785" cy="10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3366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2C1954-D56F-4BC7-9F89-2917679A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did you learn?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4815147-5AE5-472F-AA71-40A5FDE0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221549"/>
            <a:ext cx="798576" cy="79857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AEDC43E2-E06F-4232-BDAF-61D7B82879ED}"/>
              </a:ext>
            </a:extLst>
          </p:cNvPr>
          <p:cNvSpPr/>
          <p:nvPr/>
        </p:nvSpPr>
        <p:spPr>
          <a:xfrm>
            <a:off x="1442597" y="1374616"/>
            <a:ext cx="4188775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sz="1600"/>
              <a:t>Explain the terminology used in Azure DevOps</a:t>
            </a:r>
            <a:br>
              <a:rPr lang="en-US" sz="1600"/>
            </a:br>
            <a:r>
              <a:rPr lang="en-US" sz="1600"/>
              <a:t>and other Release Management Tooling</a:t>
            </a:r>
          </a:p>
        </p:txBody>
      </p:sp>
      <p:pic>
        <p:nvPicPr>
          <p:cNvPr id="5" name="Picture 4" descr="Icon of three gears with varying sizes">
            <a:extLst>
              <a:ext uri="{FF2B5EF4-FFF2-40B4-BE49-F238E27FC236}">
                <a16:creationId xmlns:a16="http://schemas.microsoft.com/office/drawing/2014/main" id="{D992CB77-D002-46F4-9968-4E093B5E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2" y="2349130"/>
            <a:ext cx="800100" cy="8001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70D34E86-13D8-4D29-9937-A9D604C6F27F}"/>
              </a:ext>
            </a:extLst>
          </p:cNvPr>
          <p:cNvSpPr/>
          <p:nvPr/>
        </p:nvSpPr>
        <p:spPr>
          <a:xfrm>
            <a:off x="1442597" y="2501258"/>
            <a:ext cx="487139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Describe what a Build and Release task is, what it</a:t>
            </a:r>
            <a:br>
              <a:rPr lang="en-US" sz="1600"/>
            </a:br>
            <a:r>
              <a:rPr lang="en-US" sz="1600"/>
              <a:t>can do, and some available deployment tasks 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04BB7A71-D27C-4AD6-B5E8-D30543310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474833"/>
            <a:ext cx="798576" cy="80010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5D70741-242B-49E7-97D9-3357CAB495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42597" y="3751773"/>
            <a:ext cx="473487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Classify an Agent, Agent Queue and Agent Pool 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20CDD74-2665-4383-855B-CB4F5DC75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602999"/>
            <a:ext cx="798576" cy="8001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670800C-F604-4A69-B0E8-F40DE056BB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42597" y="4756828"/>
            <a:ext cx="4734877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Explain why you sometimes need multiple release jobs in one release pipeline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C3BB002-02A7-4D5E-A8FD-FD4FA58B7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5734919"/>
            <a:ext cx="798576" cy="8001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0DBC5BA8-54EF-4600-B57D-758135B53514}"/>
              </a:ext>
            </a:extLst>
          </p:cNvPr>
          <p:cNvSpPr/>
          <p:nvPr/>
        </p:nvSpPr>
        <p:spPr>
          <a:xfrm>
            <a:off x="1442597" y="5884994"/>
            <a:ext cx="4734877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Differentiate between multi-agent and</a:t>
            </a:r>
            <a:br>
              <a:rPr lang="en-US" sz="1600"/>
            </a:br>
            <a:r>
              <a:rPr lang="en-US" sz="1600"/>
              <a:t>multi-configuration release job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57F5A29-6E1D-40B3-8E7D-ABEED83C7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168" y="1221549"/>
            <a:ext cx="800100" cy="798576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10D843B4-9BFB-4024-BC65-E5F38A1A81A2}"/>
              </a:ext>
            </a:extLst>
          </p:cNvPr>
          <p:cNvSpPr/>
          <p:nvPr/>
        </p:nvSpPr>
        <p:spPr>
          <a:xfrm>
            <a:off x="7540175" y="1374616"/>
            <a:ext cx="443044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Use release variables and stage variables in your release pipeline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E0C039C-01C2-4F59-892D-96B8BD85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181" y="2349130"/>
            <a:ext cx="819912" cy="798576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64893D74-3A0C-4BEE-A4CE-759906268D6A}"/>
              </a:ext>
            </a:extLst>
          </p:cNvPr>
          <p:cNvSpPr/>
          <p:nvPr/>
        </p:nvSpPr>
        <p:spPr>
          <a:xfrm>
            <a:off x="7540175" y="2502197"/>
            <a:ext cx="4468621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Deploy to environment securely using a service connection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27F8A8DE-E135-4D61-9BB0-D54E55E0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260" y="3476711"/>
            <a:ext cx="800100" cy="80010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F83FDF1-6C15-40FE-87A1-E0E5C1145904}"/>
              </a:ext>
            </a:extLst>
          </p:cNvPr>
          <p:cNvSpPr/>
          <p:nvPr/>
        </p:nvSpPr>
        <p:spPr>
          <a:xfrm>
            <a:off x="7540175" y="3753651"/>
            <a:ext cx="310948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Embed testing in the pipeline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C695A840-CD8B-4A78-A03E-A83F18F8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2243" y="4586416"/>
            <a:ext cx="800100" cy="8001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87598F9-F4C1-43F4-A46D-273851E0F20D}"/>
              </a:ext>
            </a:extLst>
          </p:cNvPr>
          <p:cNvSpPr/>
          <p:nvPr/>
        </p:nvSpPr>
        <p:spPr>
          <a:xfrm>
            <a:off x="7540175" y="4617134"/>
            <a:ext cx="443044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List the different ways to inspect the health of your pipeline and release by using, alerts, service hooks, and reports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824086C-AF4F-49B8-A71D-BC0D65829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2243" y="5734919"/>
            <a:ext cx="800100" cy="8001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65AE9454-28E9-49F0-9D5A-8FD5C1CE96E4}"/>
              </a:ext>
            </a:extLst>
          </p:cNvPr>
          <p:cNvSpPr/>
          <p:nvPr/>
        </p:nvSpPr>
        <p:spPr>
          <a:xfrm>
            <a:off x="7540175" y="6011859"/>
            <a:ext cx="2117951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/>
              <a:t>Create a release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0707-C6EF-4645-A291-5E50D65A9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2597" y="2184158"/>
            <a:ext cx="10541508" cy="3403092"/>
          </a:xfrm>
          <a:prstGeom prst="rect">
            <a:avLst/>
          </a:prstGeom>
          <a:ln w="19050">
            <a:noFill/>
            <a:prstDash val="dash"/>
            <a:headEnd type="none"/>
            <a:tailEnd type="none"/>
          </a:ln>
        </p:spPr>
      </p:pic>
    </p:spTree>
    <p:extLst>
      <p:ext uri="{BB962C8B-B14F-4D97-AF65-F5344CB8AC3E}">
        <p14:creationId xmlns:p14="http://schemas.microsoft.com/office/powerpoint/2010/main" val="171628281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BF1-DFBD-478C-ACA3-333D99F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review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91B89-A03C-4518-80B9-D81E666F5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1398705"/>
            <a:ext cx="915924" cy="915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91E8E0F-C664-4AB8-A4EE-908CE7691005}"/>
              </a:ext>
            </a:extLst>
          </p:cNvPr>
          <p:cNvSpPr/>
          <p:nvPr/>
        </p:nvSpPr>
        <p:spPr bwMode="auto">
          <a:xfrm rot="10800000" flipV="1">
            <a:off x="499585" y="1467624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73F82A-F426-45D3-8DA6-EC8D50D25DEA}"/>
              </a:ext>
            </a:extLst>
          </p:cNvPr>
          <p:cNvSpPr/>
          <p:nvPr/>
        </p:nvSpPr>
        <p:spPr>
          <a:xfrm>
            <a:off x="1611086" y="1687390"/>
            <a:ext cx="10442885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200"/>
              <a:t>How many deployment jobs can be run concurrently by a single agent?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22DB022-D6E7-4C15-A6D7-4194851D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1247" y="2383551"/>
            <a:ext cx="1042547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2888A01-9379-483C-93C0-36CD2D13E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2452473"/>
            <a:ext cx="915924" cy="9159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A743E4-1A0E-474E-9CF0-83C7A8210962}"/>
              </a:ext>
            </a:extLst>
          </p:cNvPr>
          <p:cNvSpPr/>
          <p:nvPr/>
        </p:nvSpPr>
        <p:spPr bwMode="auto">
          <a:xfrm rot="10800000" flipV="1">
            <a:off x="499585" y="2521392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EB8FCE-C315-4CDF-9037-3334CD2511D6}"/>
              </a:ext>
            </a:extLst>
          </p:cNvPr>
          <p:cNvSpPr/>
          <p:nvPr/>
        </p:nvSpPr>
        <p:spPr>
          <a:xfrm>
            <a:off x="1611086" y="2571881"/>
            <a:ext cx="10442885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200"/>
              <a:t>What should you create to store values that you want to make available across multiple build and release pipelines?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E09C81-8C2B-4F69-99C9-5177E51A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1247" y="3437319"/>
            <a:ext cx="1042547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2F6DE1-EF67-4AAD-AA91-08020AE41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3506241"/>
            <a:ext cx="915924" cy="9159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10B812-2802-46F2-A3CA-A5A4B85A3499}"/>
              </a:ext>
            </a:extLst>
          </p:cNvPr>
          <p:cNvSpPr/>
          <p:nvPr/>
        </p:nvSpPr>
        <p:spPr bwMode="auto">
          <a:xfrm rot="10800000" flipV="1">
            <a:off x="499585" y="3575160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515807-1B84-4ACF-9326-87CF9C78EA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611086" y="3625649"/>
            <a:ext cx="10442885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200"/>
              <a:t>Which Azure-based tool can be used to safeguard cryptographic keys and other secrets used by cloud apps and services?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40FDA-ECDF-47DD-8BC3-DF1F6668A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1247" y="4491087"/>
            <a:ext cx="1042547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0862A6-F9F1-4C70-90A0-53EEB990C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4560009"/>
            <a:ext cx="915924" cy="9159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75EEB85-8B68-4560-BBF0-5D85287992BF}"/>
              </a:ext>
            </a:extLst>
          </p:cNvPr>
          <p:cNvSpPr/>
          <p:nvPr/>
        </p:nvSpPr>
        <p:spPr bwMode="auto">
          <a:xfrm rot="10800000" flipV="1">
            <a:off x="499585" y="4628928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25D0595-115D-41FA-808C-4B6709E7B9EB}"/>
              </a:ext>
            </a:extLst>
          </p:cNvPr>
          <p:cNvSpPr/>
          <p:nvPr/>
        </p:nvSpPr>
        <p:spPr>
          <a:xfrm>
            <a:off x="1611086" y="4848694"/>
            <a:ext cx="10442885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200"/>
              <a:t>How can you provision the agents for deployment groups in each of your VMs?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C04C2A-4A42-4B16-A6A0-57694930E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1247" y="5544855"/>
            <a:ext cx="1042547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9DC22926-4671-497A-90B8-3857B7E3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5613778"/>
            <a:ext cx="915924" cy="91592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0651FEE6-AEAA-4E80-960F-B34C16EA066D}"/>
              </a:ext>
            </a:extLst>
          </p:cNvPr>
          <p:cNvSpPr/>
          <p:nvPr/>
        </p:nvSpPr>
        <p:spPr bwMode="auto">
          <a:xfrm rot="10800000" flipV="1">
            <a:off x="499585" y="568269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D5EAE2-4D1C-4F48-83E5-E5DD5E0C3794}"/>
              </a:ext>
            </a:extLst>
          </p:cNvPr>
          <p:cNvSpPr/>
          <p:nvPr/>
        </p:nvSpPr>
        <p:spPr>
          <a:xfrm>
            <a:off x="1611247" y="5902463"/>
            <a:ext cx="10425473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200"/>
              <a:t>How can you identify a default release variable?</a:t>
            </a:r>
          </a:p>
        </p:txBody>
      </p:sp>
    </p:spTree>
    <p:extLst>
      <p:ext uri="{BB962C8B-B14F-4D97-AF65-F5344CB8AC3E}">
        <p14:creationId xmlns:p14="http://schemas.microsoft.com/office/powerpoint/2010/main" val="32254591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02: Create a release pipeline</a:t>
            </a:r>
          </a:p>
        </p:txBody>
      </p:sp>
      <p:pic>
        <p:nvPicPr>
          <p:cNvPr id="3" name="Picture 2" descr="Icon of lines going to different circles">
            <a:extLst>
              <a:ext uri="{FF2B5EF4-FFF2-40B4-BE49-F238E27FC236}">
                <a16:creationId xmlns:a16="http://schemas.microsoft.com/office/drawing/2014/main" id="{FD8A6D7A-F9FF-4C95-B9AC-B3A178568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37" y="2849852"/>
            <a:ext cx="1294819" cy="12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1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A206-6439-4E13-AC50-A68F9F8B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and glossary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5C5E7C-742A-4AF0-8399-DB6AA0DD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003450"/>
              </p:ext>
            </p:extLst>
          </p:nvPr>
        </p:nvGraphicFramePr>
        <p:xfrm>
          <a:off x="427038" y="1409477"/>
          <a:ext cx="11593589" cy="513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113">
                  <a:extLst>
                    <a:ext uri="{9D8B030D-6E8A-4147-A177-3AD203B41FA5}">
                      <a16:colId xmlns:a16="http://schemas.microsoft.com/office/drawing/2014/main" val="1845411734"/>
                    </a:ext>
                  </a:extLst>
                </a:gridCol>
                <a:gridCol w="6434254">
                  <a:extLst>
                    <a:ext uri="{9D8B030D-6E8A-4147-A177-3AD203B41FA5}">
                      <a16:colId xmlns:a16="http://schemas.microsoft.com/office/drawing/2014/main" val="3572328074"/>
                    </a:ext>
                  </a:extLst>
                </a:gridCol>
                <a:gridCol w="3289222">
                  <a:extLst>
                    <a:ext uri="{9D8B030D-6E8A-4147-A177-3AD203B41FA5}">
                      <a16:colId xmlns:a16="http://schemas.microsoft.com/office/drawing/2014/main" val="4190986689"/>
                    </a:ext>
                  </a:extLst>
                </a:gridCol>
              </a:tblGrid>
              <a:tr h="375838"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Term</a:t>
                      </a:r>
                    </a:p>
                  </a:txBody>
                  <a:tcPr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Synonym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091224"/>
                  </a:ext>
                </a:extLst>
              </a:tr>
              <a:tr h="51360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An isolated and independent target for deployment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Environment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819644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Job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 phase in the release pipeline that can run simultaneously with other phases on different operating systems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Phases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233025"/>
                  </a:ext>
                </a:extLst>
              </a:tr>
              <a:tr h="51360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Agent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The program that runs the build or release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641350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Build &amp; Release Task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Tasks are units of executable code used to perform designated actions in a specified order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Action, plugin, app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230932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Release pipeline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The process that runs when deploying an artifact. Including triggers, approvals and gates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Release process, pipeline, release definition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31078"/>
                  </a:ext>
                </a:extLst>
              </a:tr>
              <a:tr h="51360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CI/CD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Continuous integration/Continuous deployment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69202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Release Gate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An automated check that approves the continuation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Quality gate, automatic approval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213622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 Connection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 secure connection to an environment or service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Service endpoint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25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9139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6272-216D-4E29-A336-38ACA456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and release tasks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FCEA2-99D4-493F-BE62-229F508920E3}"/>
              </a:ext>
            </a:extLst>
          </p:cNvPr>
          <p:cNvSpPr/>
          <p:nvPr/>
        </p:nvSpPr>
        <p:spPr bwMode="auto">
          <a:xfrm>
            <a:off x="427037" y="1435261"/>
            <a:ext cx="6192837" cy="1252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Units of executable code used to perform designated actions in a specified order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EDF47-D0D7-4830-A2F0-2BA01B98223B}"/>
              </a:ext>
            </a:extLst>
          </p:cNvPr>
          <p:cNvSpPr/>
          <p:nvPr/>
        </p:nvSpPr>
        <p:spPr bwMode="auto">
          <a:xfrm>
            <a:off x="427037" y="2810682"/>
            <a:ext cx="6192837" cy="1161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Tasks building, testing, running utilities, packaging, and deploying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FB2A76-4EE4-4430-9B4E-2D3DBA6D8320}"/>
              </a:ext>
            </a:extLst>
          </p:cNvPr>
          <p:cNvSpPr/>
          <p:nvPr/>
        </p:nvSpPr>
        <p:spPr bwMode="auto">
          <a:xfrm>
            <a:off x="427037" y="4094909"/>
            <a:ext cx="6192837" cy="1161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Extensible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6CA51F-B239-42F0-BBCB-52D86C72BBDB}"/>
              </a:ext>
            </a:extLst>
          </p:cNvPr>
          <p:cNvSpPr/>
          <p:nvPr/>
        </p:nvSpPr>
        <p:spPr bwMode="auto">
          <a:xfrm>
            <a:off x="427037" y="5379137"/>
            <a:ext cx="6192837" cy="1161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Community tasks available in marketplace</a:t>
            </a:r>
          </a:p>
        </p:txBody>
      </p:sp>
      <p:pic>
        <p:nvPicPr>
          <p:cNvPr id="5" name="Picture 4" descr="Add tasks under Utility section screenshot">
            <a:extLst>
              <a:ext uri="{FF2B5EF4-FFF2-40B4-BE49-F238E27FC236}">
                <a16:creationId xmlns:a16="http://schemas.microsoft.com/office/drawing/2014/main" id="{1D004279-F279-4E20-AD2A-93850F310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" t="599" r="3670" b="599"/>
          <a:stretch/>
        </p:blipFill>
        <p:spPr>
          <a:xfrm>
            <a:off x="6748301" y="1435261"/>
            <a:ext cx="5250024" cy="510444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367140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6272-216D-4E29-A336-38ACA456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deployment tasks</a:t>
            </a:r>
          </a:p>
        </p:txBody>
      </p:sp>
      <p:pic>
        <p:nvPicPr>
          <p:cNvPr id="15" name="Picture 14" descr="List of Important deployment tasks screenshot">
            <a:extLst>
              <a:ext uri="{FF2B5EF4-FFF2-40B4-BE49-F238E27FC236}">
                <a16:creationId xmlns:a16="http://schemas.microsoft.com/office/drawing/2014/main" id="{8E6F899F-4CB7-41F3-B1FC-0C470BE58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" t="4338" r="573" b="4338"/>
          <a:stretch/>
        </p:blipFill>
        <p:spPr>
          <a:xfrm>
            <a:off x="427037" y="1412110"/>
            <a:ext cx="11587557" cy="467617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29590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FA57-9620-4AF5-B790-DC0FBE2E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Agents, agent pools and queues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32B9F-389F-4EB1-92C1-830074DBF9D6}"/>
              </a:ext>
            </a:extLst>
          </p:cNvPr>
          <p:cNvSpPr/>
          <p:nvPr/>
        </p:nvSpPr>
        <p:spPr bwMode="auto">
          <a:xfrm>
            <a:off x="431800" y="1395529"/>
            <a:ext cx="4482194" cy="1565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Agents are tasked with performing the builds and releases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6B748-2746-4781-9A8E-BD06CDE0BDF8}"/>
              </a:ext>
            </a:extLst>
          </p:cNvPr>
          <p:cNvSpPr/>
          <p:nvPr/>
        </p:nvSpPr>
        <p:spPr bwMode="auto">
          <a:xfrm>
            <a:off x="438149" y="3091544"/>
            <a:ext cx="4482194" cy="172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Agent pools are used to organize and define permission boundaries around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your agents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54855F-5D8B-4B86-B327-145915290AA3}"/>
              </a:ext>
            </a:extLst>
          </p:cNvPr>
          <p:cNvSpPr/>
          <p:nvPr/>
        </p:nvSpPr>
        <p:spPr bwMode="auto">
          <a:xfrm>
            <a:off x="438149" y="4975505"/>
            <a:ext cx="4482194" cy="1570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Agent queue provides access to a pool of agents</a:t>
            </a:r>
          </a:p>
        </p:txBody>
      </p:sp>
      <p:grpSp>
        <p:nvGrpSpPr>
          <p:cNvPr id="5" name="Group 4" descr="On-premises Team Foundation Server&#10;or VisualStudio.com account &#10;">
            <a:extLst>
              <a:ext uri="{FF2B5EF4-FFF2-40B4-BE49-F238E27FC236}">
                <a16:creationId xmlns:a16="http://schemas.microsoft.com/office/drawing/2014/main" id="{2292B210-0CB9-4094-9447-4EAD2AFAB84D}"/>
              </a:ext>
            </a:extLst>
          </p:cNvPr>
          <p:cNvGrpSpPr/>
          <p:nvPr/>
        </p:nvGrpSpPr>
        <p:grpSpPr>
          <a:xfrm>
            <a:off x="5050971" y="1498060"/>
            <a:ext cx="6958465" cy="5047883"/>
            <a:chOff x="5050971" y="1498060"/>
            <a:chExt cx="6958465" cy="504788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16979F-4477-41AB-88C8-1E02400F331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050971" y="1498060"/>
              <a:ext cx="6958465" cy="5047883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9" name="Group 8" descr="On-premises Team Foundation Server&#10;or VisualStudio.com account &#10;">
              <a:extLst>
                <a:ext uri="{FF2B5EF4-FFF2-40B4-BE49-F238E27FC236}">
                  <a16:creationId xmlns:a16="http://schemas.microsoft.com/office/drawing/2014/main" id="{BB583EEC-0061-4D0B-AA73-1CC9577134E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5225466" y="1899839"/>
              <a:ext cx="6609473" cy="4244324"/>
              <a:chOff x="5262381" y="2183861"/>
              <a:chExt cx="6573509" cy="429313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580966E-01D8-421F-B118-7B05FB145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5262381" y="2183861"/>
                <a:ext cx="6573509" cy="1400024"/>
                <a:chOff x="609600" y="1877439"/>
                <a:chExt cx="11070336" cy="1361872"/>
              </a:xfrm>
            </p:grpSpPr>
            <p:sp>
              <p:nvSpPr>
                <p:cNvPr id="31" name="Rectangle: Rounded Corners 9">
                  <a:extLst>
                    <a:ext uri="{FF2B5EF4-FFF2-40B4-BE49-F238E27FC236}">
                      <a16:creationId xmlns:a16="http://schemas.microsoft.com/office/drawing/2014/main" id="{926F26CB-44F6-4DD7-BA16-F45B80133692}"/>
                    </a:ext>
                  </a:extLst>
                </p:cNvPr>
                <p:cNvSpPr/>
                <p:nvPr/>
              </p:nvSpPr>
              <p:spPr bwMode="auto">
                <a:xfrm>
                  <a:off x="609600" y="1882960"/>
                  <a:ext cx="4544665" cy="1356351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5875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tx1"/>
                      </a:solidFill>
                      <a:latin typeface="+mj-lt"/>
                      <a:cs typeface="Segoe UI" pitchFamily="34" charset="0"/>
                    </a:rPr>
                    <a:t>Pool A</a:t>
                  </a:r>
                </a:p>
              </p:txBody>
            </p:sp>
            <p:sp>
              <p:nvSpPr>
                <p:cNvPr id="32" name="Rectangle: Rounded Corners 10">
                  <a:extLst>
                    <a:ext uri="{FF2B5EF4-FFF2-40B4-BE49-F238E27FC236}">
                      <a16:creationId xmlns:a16="http://schemas.microsoft.com/office/drawing/2014/main" id="{8D0EC2A6-C4D4-40EF-9085-AF043ED4C73E}"/>
                    </a:ext>
                  </a:extLst>
                </p:cNvPr>
                <p:cNvSpPr/>
                <p:nvPr/>
              </p:nvSpPr>
              <p:spPr bwMode="auto">
                <a:xfrm>
                  <a:off x="5270795" y="1877439"/>
                  <a:ext cx="6409141" cy="136187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5875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tx1"/>
                      </a:solidFill>
                      <a:latin typeface="+mj-lt"/>
                      <a:cs typeface="Segoe UI" pitchFamily="34" charset="0"/>
                    </a:rPr>
                    <a:t>Pool B</a:t>
                  </a:r>
                </a:p>
              </p:txBody>
            </p:sp>
            <p:sp>
              <p:nvSpPr>
                <p:cNvPr id="33" name="Rectangle: Rounded Corners 11">
                  <a:extLst>
                    <a:ext uri="{FF2B5EF4-FFF2-40B4-BE49-F238E27FC236}">
                      <a16:creationId xmlns:a16="http://schemas.microsoft.com/office/drawing/2014/main" id="{5992940D-4922-4F55-8B60-9AB66914AFB4}"/>
                    </a:ext>
                  </a:extLst>
                </p:cNvPr>
                <p:cNvSpPr/>
                <p:nvPr/>
              </p:nvSpPr>
              <p:spPr bwMode="auto">
                <a:xfrm>
                  <a:off x="913476" y="2215487"/>
                  <a:ext cx="6466510" cy="938355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solidFill>
                    <a:schemeClr val="tx2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tx1"/>
                      </a:solidFill>
                      <a:latin typeface="+mj-lt"/>
                      <a:cs typeface="Segoe UI" pitchFamily="34" charset="0"/>
                    </a:rPr>
                    <a:t>Machine</a:t>
                  </a:r>
                </a:p>
              </p:txBody>
            </p:sp>
            <p:sp>
              <p:nvSpPr>
                <p:cNvPr id="34" name="Rectangle: Rounded Corners 12">
                  <a:extLst>
                    <a:ext uri="{FF2B5EF4-FFF2-40B4-BE49-F238E27FC236}">
                      <a16:creationId xmlns:a16="http://schemas.microsoft.com/office/drawing/2014/main" id="{AB8958FF-60B5-42C5-AA4F-E4D71523F7F4}"/>
                    </a:ext>
                  </a:extLst>
                </p:cNvPr>
                <p:cNvSpPr/>
                <p:nvPr/>
              </p:nvSpPr>
              <p:spPr bwMode="auto">
                <a:xfrm>
                  <a:off x="1098085" y="2593013"/>
                  <a:ext cx="1916433" cy="443911"/>
                </a:xfrm>
                <a:prstGeom prst="rect">
                  <a:avLst/>
                </a:prstGeom>
                <a:solidFill>
                  <a:srgbClr val="243A5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Agent</a:t>
                  </a:r>
                </a:p>
              </p:txBody>
            </p:sp>
            <p:sp>
              <p:nvSpPr>
                <p:cNvPr id="35" name="Rectangle: Rounded Corners 14">
                  <a:extLst>
                    <a:ext uri="{FF2B5EF4-FFF2-40B4-BE49-F238E27FC236}">
                      <a16:creationId xmlns:a16="http://schemas.microsoft.com/office/drawing/2014/main" id="{A5A8F7A6-022C-4A7B-9F8B-11BBC65EF56B}"/>
                    </a:ext>
                  </a:extLst>
                </p:cNvPr>
                <p:cNvSpPr/>
                <p:nvPr/>
              </p:nvSpPr>
              <p:spPr bwMode="auto">
                <a:xfrm>
                  <a:off x="3197183" y="2593013"/>
                  <a:ext cx="1916433" cy="443911"/>
                </a:xfrm>
                <a:prstGeom prst="rect">
                  <a:avLst/>
                </a:prstGeom>
                <a:solidFill>
                  <a:srgbClr val="243A5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Agent</a:t>
                  </a:r>
                </a:p>
              </p:txBody>
            </p:sp>
            <p:sp>
              <p:nvSpPr>
                <p:cNvPr id="36" name="Rectangle: Rounded Corners 13">
                  <a:extLst>
                    <a:ext uri="{FF2B5EF4-FFF2-40B4-BE49-F238E27FC236}">
                      <a16:creationId xmlns:a16="http://schemas.microsoft.com/office/drawing/2014/main" id="{3C5E7422-F014-4E6E-997A-CE041E4ADDB2}"/>
                    </a:ext>
                  </a:extLst>
                </p:cNvPr>
                <p:cNvSpPr/>
                <p:nvPr/>
              </p:nvSpPr>
              <p:spPr bwMode="auto">
                <a:xfrm>
                  <a:off x="5296281" y="2593013"/>
                  <a:ext cx="1916433" cy="443911"/>
                </a:xfrm>
                <a:prstGeom prst="rect">
                  <a:avLst/>
                </a:prstGeom>
                <a:solidFill>
                  <a:srgbClr val="243A5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Agent</a:t>
                  </a:r>
                </a:p>
              </p:txBody>
            </p:sp>
            <p:sp>
              <p:nvSpPr>
                <p:cNvPr id="37" name="Rectangle: Rounded Corners 15">
                  <a:extLst>
                    <a:ext uri="{FF2B5EF4-FFF2-40B4-BE49-F238E27FC236}">
                      <a16:creationId xmlns:a16="http://schemas.microsoft.com/office/drawing/2014/main" id="{6C95B6D2-7B9C-4C4F-BAAD-E2F3569F7BAB}"/>
                    </a:ext>
                  </a:extLst>
                </p:cNvPr>
                <p:cNvSpPr/>
                <p:nvPr/>
              </p:nvSpPr>
              <p:spPr bwMode="auto">
                <a:xfrm>
                  <a:off x="7590636" y="2208179"/>
                  <a:ext cx="3902854" cy="938355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solidFill>
                    <a:schemeClr val="tx2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tx1"/>
                      </a:solidFill>
                      <a:latin typeface="+mj-lt"/>
                      <a:cs typeface="Segoe UI" pitchFamily="34" charset="0"/>
                    </a:rPr>
                    <a:t>Machine</a:t>
                  </a:r>
                </a:p>
              </p:txBody>
            </p:sp>
            <p:sp>
              <p:nvSpPr>
                <p:cNvPr id="38" name="Rectangle: Rounded Corners 17">
                  <a:extLst>
                    <a:ext uri="{FF2B5EF4-FFF2-40B4-BE49-F238E27FC236}">
                      <a16:creationId xmlns:a16="http://schemas.microsoft.com/office/drawing/2014/main" id="{46F0E674-3A08-442B-8C0F-829C0DEB8115}"/>
                    </a:ext>
                  </a:extLst>
                </p:cNvPr>
                <p:cNvSpPr/>
                <p:nvPr/>
              </p:nvSpPr>
              <p:spPr bwMode="auto">
                <a:xfrm>
                  <a:off x="7763222" y="2593013"/>
                  <a:ext cx="1696290" cy="443911"/>
                </a:xfrm>
                <a:prstGeom prst="rect">
                  <a:avLst/>
                </a:prstGeom>
                <a:solidFill>
                  <a:srgbClr val="243A5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Agent</a:t>
                  </a:r>
                </a:p>
              </p:txBody>
            </p:sp>
            <p:sp>
              <p:nvSpPr>
                <p:cNvPr id="39" name="Rectangle: Rounded Corners 16">
                  <a:extLst>
                    <a:ext uri="{FF2B5EF4-FFF2-40B4-BE49-F238E27FC236}">
                      <a16:creationId xmlns:a16="http://schemas.microsoft.com/office/drawing/2014/main" id="{84613A32-C62D-45A2-A4EB-76CC5E30F098}"/>
                    </a:ext>
                  </a:extLst>
                </p:cNvPr>
                <p:cNvSpPr/>
                <p:nvPr/>
              </p:nvSpPr>
              <p:spPr bwMode="auto">
                <a:xfrm>
                  <a:off x="9644440" y="2593013"/>
                  <a:ext cx="1696290" cy="443911"/>
                </a:xfrm>
                <a:prstGeom prst="rect">
                  <a:avLst/>
                </a:prstGeom>
                <a:solidFill>
                  <a:srgbClr val="243A5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Agent</a:t>
                  </a:r>
                </a:p>
              </p:txBody>
            </p:sp>
          </p:grpSp>
          <p:sp>
            <p:nvSpPr>
              <p:cNvPr id="11" name="Rectangle: Rounded Corners 9">
                <a:extLst>
                  <a:ext uri="{FF2B5EF4-FFF2-40B4-BE49-F238E27FC236}">
                    <a16:creationId xmlns:a16="http://schemas.microsoft.com/office/drawing/2014/main" id="{8F50C707-2160-4D30-8F3A-E8DD25AE5D1F}"/>
                  </a:ext>
                </a:extLst>
              </p:cNvPr>
              <p:cNvSpPr/>
              <p:nvPr/>
            </p:nvSpPr>
            <p:spPr bwMode="auto">
              <a:xfrm>
                <a:off x="5590188" y="3898900"/>
                <a:ext cx="3692414" cy="257810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Team Project Collection A</a:t>
                </a:r>
              </a:p>
            </p:txBody>
          </p:sp>
          <p:sp>
            <p:nvSpPr>
              <p:cNvPr id="15" name="Rectangle: Rounded Corners 9">
                <a:extLst>
                  <a:ext uri="{FF2B5EF4-FFF2-40B4-BE49-F238E27FC236}">
                    <a16:creationId xmlns:a16="http://schemas.microsoft.com/office/drawing/2014/main" id="{3BD78525-933D-4B80-87B6-30A440147802}"/>
                  </a:ext>
                </a:extLst>
              </p:cNvPr>
              <p:cNvSpPr/>
              <p:nvPr/>
            </p:nvSpPr>
            <p:spPr bwMode="auto">
              <a:xfrm>
                <a:off x="5667629" y="3962400"/>
                <a:ext cx="1699593" cy="21936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Team Project A1 </a:t>
                </a:r>
              </a:p>
            </p:txBody>
          </p:sp>
          <p:sp>
            <p:nvSpPr>
              <p:cNvPr id="16" name="Rectangle: Rounded Corners 12">
                <a:extLst>
                  <a:ext uri="{FF2B5EF4-FFF2-40B4-BE49-F238E27FC236}">
                    <a16:creationId xmlns:a16="http://schemas.microsoft.com/office/drawing/2014/main" id="{B629EA82-95A0-481A-A0FE-6F78637CAD62}"/>
                  </a:ext>
                </a:extLst>
              </p:cNvPr>
              <p:cNvSpPr/>
              <p:nvPr/>
            </p:nvSpPr>
            <p:spPr bwMode="auto">
              <a:xfrm rot="16200000">
                <a:off x="6227085" y="3641387"/>
                <a:ext cx="592321" cy="1524787"/>
              </a:xfrm>
              <a:prstGeom prst="homePlate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Queue 1 </a:t>
                </a:r>
              </a:p>
            </p:txBody>
          </p:sp>
          <p:sp>
            <p:nvSpPr>
              <p:cNvPr id="17" name="Rectangle: Rounded Corners 12">
                <a:extLst>
                  <a:ext uri="{FF2B5EF4-FFF2-40B4-BE49-F238E27FC236}">
                    <a16:creationId xmlns:a16="http://schemas.microsoft.com/office/drawing/2014/main" id="{01CDB2F7-4255-477C-9BC8-329482771685}"/>
                  </a:ext>
                </a:extLst>
              </p:cNvPr>
              <p:cNvSpPr/>
              <p:nvPr/>
            </p:nvSpPr>
            <p:spPr bwMode="auto">
              <a:xfrm>
                <a:off x="5760852" y="4806528"/>
                <a:ext cx="1524787" cy="45634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Build definition 1 </a:t>
                </a:r>
              </a:p>
            </p:txBody>
          </p:sp>
          <p:sp>
            <p:nvSpPr>
              <p:cNvPr id="18" name="Rectangle: Rounded Corners 12">
                <a:extLst>
                  <a:ext uri="{FF2B5EF4-FFF2-40B4-BE49-F238E27FC236}">
                    <a16:creationId xmlns:a16="http://schemas.microsoft.com/office/drawing/2014/main" id="{D150319E-AD04-47D8-B9AD-F2DCF912F7A2}"/>
                  </a:ext>
                </a:extLst>
              </p:cNvPr>
              <p:cNvSpPr/>
              <p:nvPr/>
            </p:nvSpPr>
            <p:spPr bwMode="auto">
              <a:xfrm>
                <a:off x="5760852" y="5344062"/>
                <a:ext cx="1524787" cy="45634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Build definition 2 </a:t>
                </a:r>
              </a:p>
            </p:txBody>
          </p:sp>
          <p:cxnSp>
            <p:nvCxnSpPr>
              <p:cNvPr id="19" name="Straight Arrow Connector 18" descr="Arrow pointing from Queue 1 to Pool A">
                <a:extLst>
                  <a:ext uri="{FF2B5EF4-FFF2-40B4-BE49-F238E27FC236}">
                    <a16:creationId xmlns:a16="http://schemas.microsoft.com/office/drawing/2014/main" id="{812E865A-99FC-4133-B2ED-BF633B030596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stCxn id="16" idx="3"/>
                <a:endCxn id="31" idx="2"/>
              </p:cNvCxnSpPr>
              <p:nvPr/>
            </p:nvCxnSpPr>
            <p:spPr>
              <a:xfrm flipV="1">
                <a:off x="6523246" y="3583885"/>
                <a:ext cx="0" cy="523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9">
                <a:extLst>
                  <a:ext uri="{FF2B5EF4-FFF2-40B4-BE49-F238E27FC236}">
                    <a16:creationId xmlns:a16="http://schemas.microsoft.com/office/drawing/2014/main" id="{293771F3-8686-4CA6-9FA5-CEA2EEE7BFF5}"/>
                  </a:ext>
                </a:extLst>
              </p:cNvPr>
              <p:cNvSpPr/>
              <p:nvPr/>
            </p:nvSpPr>
            <p:spPr bwMode="auto">
              <a:xfrm>
                <a:off x="7496429" y="3962400"/>
                <a:ext cx="1699593" cy="21936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Team Project A2</a:t>
                </a:r>
              </a:p>
            </p:txBody>
          </p:sp>
          <p:sp>
            <p:nvSpPr>
              <p:cNvPr id="21" name="Rectangle: Rounded Corners 12">
                <a:extLst>
                  <a:ext uri="{FF2B5EF4-FFF2-40B4-BE49-F238E27FC236}">
                    <a16:creationId xmlns:a16="http://schemas.microsoft.com/office/drawing/2014/main" id="{095E402C-2875-4812-B9E5-3DEE2FAA0A8A}"/>
                  </a:ext>
                </a:extLst>
              </p:cNvPr>
              <p:cNvSpPr/>
              <p:nvPr/>
            </p:nvSpPr>
            <p:spPr bwMode="auto">
              <a:xfrm rot="16200000">
                <a:off x="8079137" y="3641387"/>
                <a:ext cx="592321" cy="1524787"/>
              </a:xfrm>
              <a:prstGeom prst="homePlate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Queue 2 </a:t>
                </a:r>
              </a:p>
            </p:txBody>
          </p:sp>
          <p:sp>
            <p:nvSpPr>
              <p:cNvPr id="22" name="Rectangle: Rounded Corners 12">
                <a:extLst>
                  <a:ext uri="{FF2B5EF4-FFF2-40B4-BE49-F238E27FC236}">
                    <a16:creationId xmlns:a16="http://schemas.microsoft.com/office/drawing/2014/main" id="{135BA665-15DA-4957-8FF9-928ED0297BBD}"/>
                  </a:ext>
                </a:extLst>
              </p:cNvPr>
              <p:cNvSpPr/>
              <p:nvPr/>
            </p:nvSpPr>
            <p:spPr bwMode="auto">
              <a:xfrm>
                <a:off x="7612904" y="4806528"/>
                <a:ext cx="1524787" cy="45634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Build definition 3 </a:t>
                </a:r>
              </a:p>
            </p:txBody>
          </p:sp>
          <p:sp>
            <p:nvSpPr>
              <p:cNvPr id="23" name="Rectangle: Rounded Corners 12">
                <a:extLst>
                  <a:ext uri="{FF2B5EF4-FFF2-40B4-BE49-F238E27FC236}">
                    <a16:creationId xmlns:a16="http://schemas.microsoft.com/office/drawing/2014/main" id="{C555FC7F-6C05-43E3-B5A7-33F925C5203A}"/>
                  </a:ext>
                </a:extLst>
              </p:cNvPr>
              <p:cNvSpPr/>
              <p:nvPr/>
            </p:nvSpPr>
            <p:spPr bwMode="auto">
              <a:xfrm>
                <a:off x="7612904" y="5344062"/>
                <a:ext cx="1524787" cy="45634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Build definition 4 </a:t>
                </a:r>
              </a:p>
            </p:txBody>
          </p:sp>
          <p:sp>
            <p:nvSpPr>
              <p:cNvPr id="24" name="Rectangle: Rounded Corners 9">
                <a:extLst>
                  <a:ext uri="{FF2B5EF4-FFF2-40B4-BE49-F238E27FC236}">
                    <a16:creationId xmlns:a16="http://schemas.microsoft.com/office/drawing/2014/main" id="{86BA19D1-E09F-4683-AFBB-B044C9A0D273}"/>
                  </a:ext>
                </a:extLst>
              </p:cNvPr>
              <p:cNvSpPr/>
              <p:nvPr/>
            </p:nvSpPr>
            <p:spPr bwMode="auto">
              <a:xfrm>
                <a:off x="9407684" y="3898900"/>
                <a:ext cx="2260309" cy="257810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Team Project Collection B</a:t>
                </a:r>
              </a:p>
            </p:txBody>
          </p:sp>
          <p:sp>
            <p:nvSpPr>
              <p:cNvPr id="25" name="Rectangle: Rounded Corners 9">
                <a:extLst>
                  <a:ext uri="{FF2B5EF4-FFF2-40B4-BE49-F238E27FC236}">
                    <a16:creationId xmlns:a16="http://schemas.microsoft.com/office/drawing/2014/main" id="{8D85CF89-A37B-4139-BDB6-30B6CA3E5C84}"/>
                  </a:ext>
                </a:extLst>
              </p:cNvPr>
              <p:cNvSpPr/>
              <p:nvPr/>
            </p:nvSpPr>
            <p:spPr bwMode="auto">
              <a:xfrm>
                <a:off x="9688042" y="3962400"/>
                <a:ext cx="1699593" cy="21936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Team Project B1</a:t>
                </a:r>
              </a:p>
            </p:txBody>
          </p:sp>
          <p:sp>
            <p:nvSpPr>
              <p:cNvPr id="26" name="Rectangle: Rounded Corners 12">
                <a:extLst>
                  <a:ext uri="{FF2B5EF4-FFF2-40B4-BE49-F238E27FC236}">
                    <a16:creationId xmlns:a16="http://schemas.microsoft.com/office/drawing/2014/main" id="{84E57717-9965-4E26-B615-8216FEDCDE20}"/>
                  </a:ext>
                </a:extLst>
              </p:cNvPr>
              <p:cNvSpPr/>
              <p:nvPr/>
            </p:nvSpPr>
            <p:spPr bwMode="auto">
              <a:xfrm rot="16200000">
                <a:off x="10241679" y="3641387"/>
                <a:ext cx="592319" cy="1524787"/>
              </a:xfrm>
              <a:prstGeom prst="homePlate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Queue 1 </a:t>
                </a:r>
              </a:p>
            </p:txBody>
          </p:sp>
          <p:sp>
            <p:nvSpPr>
              <p:cNvPr id="27" name="Rectangle: Rounded Corners 12">
                <a:extLst>
                  <a:ext uri="{FF2B5EF4-FFF2-40B4-BE49-F238E27FC236}">
                    <a16:creationId xmlns:a16="http://schemas.microsoft.com/office/drawing/2014/main" id="{59522E95-55A1-49FC-A813-C9E70DECCB38}"/>
                  </a:ext>
                </a:extLst>
              </p:cNvPr>
              <p:cNvSpPr/>
              <p:nvPr/>
            </p:nvSpPr>
            <p:spPr bwMode="auto">
              <a:xfrm>
                <a:off x="9775445" y="4806528"/>
                <a:ext cx="1524787" cy="45634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Build definition 1 </a:t>
                </a:r>
              </a:p>
            </p:txBody>
          </p:sp>
          <p:sp>
            <p:nvSpPr>
              <p:cNvPr id="28" name="Rectangle: Rounded Corners 12">
                <a:extLst>
                  <a:ext uri="{FF2B5EF4-FFF2-40B4-BE49-F238E27FC236}">
                    <a16:creationId xmlns:a16="http://schemas.microsoft.com/office/drawing/2014/main" id="{24847786-1D4B-4167-A808-ED426E402C32}"/>
                  </a:ext>
                </a:extLst>
              </p:cNvPr>
              <p:cNvSpPr/>
              <p:nvPr/>
            </p:nvSpPr>
            <p:spPr bwMode="auto">
              <a:xfrm>
                <a:off x="9775445" y="5344062"/>
                <a:ext cx="1524787" cy="456347"/>
              </a:xfrm>
              <a:prstGeom prst="rect">
                <a:avLst/>
              </a:prstGeom>
              <a:solidFill>
                <a:srgbClr val="243A5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Build definition 2 </a:t>
                </a:r>
              </a:p>
            </p:txBody>
          </p:sp>
          <p:sp>
            <p:nvSpPr>
              <p:cNvPr id="29" name="Freeform: Shape 28" descr="Arrow pointing from Queue 2 to Pool B">
                <a:extLst>
                  <a:ext uri="{FF2B5EF4-FFF2-40B4-BE49-F238E27FC236}">
                    <a16:creationId xmlns:a16="http://schemas.microsoft.com/office/drawing/2014/main" id="{E413017E-FD29-4ED6-AE27-098E35A0EA32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8371488" y="3594100"/>
                <a:ext cx="1555750" cy="513519"/>
              </a:xfrm>
              <a:custGeom>
                <a:avLst/>
                <a:gdLst>
                  <a:gd name="connsiteX0" fmla="*/ 0 w 1558925"/>
                  <a:gd name="connsiteY0" fmla="*/ 428625 h 428625"/>
                  <a:gd name="connsiteX1" fmla="*/ 0 w 1558925"/>
                  <a:gd name="connsiteY1" fmla="*/ 161925 h 428625"/>
                  <a:gd name="connsiteX2" fmla="*/ 1558925 w 1558925"/>
                  <a:gd name="connsiteY2" fmla="*/ 161925 h 428625"/>
                  <a:gd name="connsiteX3" fmla="*/ 1558925 w 1558925"/>
                  <a:gd name="connsiteY3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8925" h="428625">
                    <a:moveTo>
                      <a:pt x="0" y="428625"/>
                    </a:moveTo>
                    <a:lnTo>
                      <a:pt x="0" y="161925"/>
                    </a:lnTo>
                    <a:lnTo>
                      <a:pt x="1558925" y="161925"/>
                    </a:lnTo>
                    <a:lnTo>
                      <a:pt x="1558925" y="0"/>
                    </a:lnTo>
                  </a:path>
                </a:pathLst>
              </a:custGeom>
              <a:ln w="12700">
                <a:solidFill>
                  <a:schemeClr val="tx1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 descr="Arrow pointing from Queue 2 to Pool B">
                <a:extLst>
                  <a:ext uri="{FF2B5EF4-FFF2-40B4-BE49-F238E27FC236}">
                    <a16:creationId xmlns:a16="http://schemas.microsoft.com/office/drawing/2014/main" id="{2792B519-09CD-4759-9E81-CC5AB571E18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 flipH="1">
                <a:off x="9927236" y="3594100"/>
                <a:ext cx="616229" cy="513519"/>
              </a:xfrm>
              <a:custGeom>
                <a:avLst/>
                <a:gdLst>
                  <a:gd name="connsiteX0" fmla="*/ 0 w 1558925"/>
                  <a:gd name="connsiteY0" fmla="*/ 428625 h 428625"/>
                  <a:gd name="connsiteX1" fmla="*/ 0 w 1558925"/>
                  <a:gd name="connsiteY1" fmla="*/ 161925 h 428625"/>
                  <a:gd name="connsiteX2" fmla="*/ 1558925 w 1558925"/>
                  <a:gd name="connsiteY2" fmla="*/ 161925 h 428625"/>
                  <a:gd name="connsiteX3" fmla="*/ 1558925 w 1558925"/>
                  <a:gd name="connsiteY3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8925" h="428625">
                    <a:moveTo>
                      <a:pt x="0" y="428625"/>
                    </a:moveTo>
                    <a:lnTo>
                      <a:pt x="0" y="161925"/>
                    </a:lnTo>
                    <a:lnTo>
                      <a:pt x="1558925" y="161925"/>
                    </a:lnTo>
                    <a:lnTo>
                      <a:pt x="1558925" y="0"/>
                    </a:lnTo>
                  </a:path>
                </a:pathLst>
              </a:custGeom>
              <a:ln w="12700">
                <a:solidFill>
                  <a:schemeClr val="tx1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1025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0305D32150D746ACEC7EE1F47590FB" ma:contentTypeVersion="6" ma:contentTypeDescription="Create a new document." ma:contentTypeScope="" ma:versionID="bd314a4cb5a5f0e3d803d6fe54ceca07">
  <xsd:schema xmlns:xsd="http://www.w3.org/2001/XMLSchema" xmlns:xs="http://www.w3.org/2001/XMLSchema" xmlns:p="http://schemas.microsoft.com/office/2006/metadata/properties" xmlns:ns1="http://schemas.microsoft.com/sharepoint/v3" xmlns:ns2="0aa551a1-3cd1-453b-b985-d0d43f91ae14" targetNamespace="http://schemas.microsoft.com/office/2006/metadata/properties" ma:root="true" ma:fieldsID="bfbb6cf21f6f1a0d29f3532108c2446d" ns1:_="" ns2:_="">
    <xsd:import namespace="http://schemas.microsoft.com/sharepoint/v3"/>
    <xsd:import namespace="0aa551a1-3cd1-453b-b985-d0d43f91a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551a1-3cd1-453b-b985-d0d43f91a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1634CA5-CD35-4133-98BA-B8356E7CCE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a551a1-3cd1-453b-b985-d0d43f91ae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</Words>
  <Application>Microsoft Office PowerPoint</Application>
  <PresentationFormat>Custom</PresentationFormat>
  <Paragraphs>340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Consolas</vt:lpstr>
      <vt:lpstr>Segoe UI</vt:lpstr>
      <vt:lpstr>Segoe UI (Body)</vt:lpstr>
      <vt:lpstr>Segoe UI Semibold</vt:lpstr>
      <vt:lpstr>Wingdings</vt:lpstr>
      <vt:lpstr>Azure 1</vt:lpstr>
      <vt:lpstr>AZ-400.00 Module 11: Set up a release management workflow</vt:lpstr>
      <vt:lpstr>Lesson 01: Module overview</vt:lpstr>
      <vt:lpstr>Module overview</vt:lpstr>
      <vt:lpstr>Learning objectives</vt:lpstr>
      <vt:lpstr>Lesson 02: Create a release pipeline</vt:lpstr>
      <vt:lpstr>Definitions and glossary</vt:lpstr>
      <vt:lpstr>Build and release tasks</vt:lpstr>
      <vt:lpstr>Important deployment tasks</vt:lpstr>
      <vt:lpstr>Agents, agent pools and queues</vt:lpstr>
      <vt:lpstr>Private and hosted agents</vt:lpstr>
      <vt:lpstr>Agents and Deployment groups</vt:lpstr>
      <vt:lpstr>Release agent jobs</vt:lpstr>
      <vt:lpstr>Using release jobs</vt:lpstr>
      <vt:lpstr>Multi-configuration and multi-agent</vt:lpstr>
      <vt:lpstr>Discussion – how to use release jobs?</vt:lpstr>
      <vt:lpstr>Release variables</vt:lpstr>
      <vt:lpstr>Lesson 03: Provision and configure environments</vt:lpstr>
      <vt:lpstr>Provision and configure target environments</vt:lpstr>
      <vt:lpstr>Setting up service connections</vt:lpstr>
      <vt:lpstr>Lesson 04: Manage and modularize tasks and templates</vt:lpstr>
      <vt:lpstr>Introduction </vt:lpstr>
      <vt:lpstr>Task groups</vt:lpstr>
      <vt:lpstr>Variable groups</vt:lpstr>
      <vt:lpstr>Custom build/release tasks</vt:lpstr>
      <vt:lpstr>Creating and managing task groups</vt:lpstr>
      <vt:lpstr>Creating and managing variable groups</vt:lpstr>
      <vt:lpstr>Lesson 05: Integrate secrets with the release pipeline</vt:lpstr>
      <vt:lpstr>Secrets are needed </vt:lpstr>
      <vt:lpstr>Secrets in your release pipeline</vt:lpstr>
      <vt:lpstr>Setting up pipeline secrets</vt:lpstr>
      <vt:lpstr>Lesson 06: Configure automated integration and functional test automation</vt:lpstr>
      <vt:lpstr>Configure automated integration and functional test automation</vt:lpstr>
      <vt:lpstr>Setting up test infrastructure</vt:lpstr>
      <vt:lpstr>Setting up and running availability tests</vt:lpstr>
      <vt:lpstr>Lesson 07: Automate inspection of health</vt:lpstr>
      <vt:lpstr>Automate inspection of health</vt:lpstr>
      <vt:lpstr>Release gates</vt:lpstr>
      <vt:lpstr>Events, subscriptions, and notifications</vt:lpstr>
      <vt:lpstr>Service hooks</vt:lpstr>
      <vt:lpstr>Setting up service hooks to monitor the pipeline</vt:lpstr>
      <vt:lpstr>Lesson 08: Labs</vt:lpstr>
      <vt:lpstr>Lab: Configuring pipelines as code with YAML</vt:lpstr>
      <vt:lpstr>Lab: Setting up secrets in the pipeline with Azure KeyVault</vt:lpstr>
      <vt:lpstr>Lab: Setting up and running functional tests</vt:lpstr>
      <vt:lpstr>Lab: Using azure monitor as release gate</vt:lpstr>
      <vt:lpstr>Lab: Creating a release dashboard</vt:lpstr>
      <vt:lpstr>Lesson 09: Module review and takeaways</vt:lpstr>
      <vt:lpstr>What did you learn?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Continuous Delivery</dc:title>
  <dc:creator>René van Osnabrugge</dc:creator>
  <cp:lastModifiedBy>Kimberly Rasmusson-Anderson</cp:lastModifiedBy>
  <cp:revision>2</cp:revision>
  <dcterms:created xsi:type="dcterms:W3CDTF">2020-04-30T00:33:59Z</dcterms:created>
  <dcterms:modified xsi:type="dcterms:W3CDTF">2020-07-21T19:03:35Z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0x010100020305D32150D746ACEC7EE1F47590FB</vt:lpwstr>
  </property>
</Properties>
</file>